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Open Sans SemiBold"/>
      <p:regular r:id="rId37"/>
      <p:bold r:id="rId38"/>
      <p:italic r:id="rId39"/>
      <p:boldItalic r:id="rId40"/>
    </p:embeddedFont>
    <p:embeddedFont>
      <p:font typeface="Josefin Sans"/>
      <p:regular r:id="rId41"/>
      <p:bold r:id="rId42"/>
      <p:italic r:id="rId43"/>
      <p:boldItalic r:id="rId44"/>
    </p:embeddedFont>
    <p:embeddedFont>
      <p:font typeface="Fira Sans Condensed"/>
      <p:regular r:id="rId45"/>
      <p:bold r:id="rId46"/>
      <p:italic r:id="rId47"/>
      <p:boldItalic r:id="rId48"/>
    </p:embeddedFont>
    <p:embeddedFont>
      <p:font typeface="Open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EE2008-2F03-4468-B6FC-1354407D40A6}">
  <a:tblStyle styleId="{28EE2008-2F03-4468-B6FC-1354407D40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40CE64C-CE76-4F0D-93BA-4E23D2534D8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Italic.fntdata"/><Relationship Id="rId42" Type="http://schemas.openxmlformats.org/officeDocument/2006/relationships/font" Target="fonts/JosefinSans-bold.fntdata"/><Relationship Id="rId41" Type="http://schemas.openxmlformats.org/officeDocument/2006/relationships/font" Target="fonts/JosefinSans-regular.fntdata"/><Relationship Id="rId44" Type="http://schemas.openxmlformats.org/officeDocument/2006/relationships/font" Target="fonts/JosefinSans-boldItalic.fntdata"/><Relationship Id="rId43" Type="http://schemas.openxmlformats.org/officeDocument/2006/relationships/font" Target="fonts/JosefinSans-italic.fntdata"/><Relationship Id="rId46" Type="http://schemas.openxmlformats.org/officeDocument/2006/relationships/font" Target="fonts/FiraSansCondensed-bold.fntdata"/><Relationship Id="rId45" Type="http://schemas.openxmlformats.org/officeDocument/2006/relationships/font" Target="fonts/FiraSansCondense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FiraSansCondensed-boldItalic.fntdata"/><Relationship Id="rId47" Type="http://schemas.openxmlformats.org/officeDocument/2006/relationships/font" Target="fonts/FiraSansCondensed-italic.fntdata"/><Relationship Id="rId49" Type="http://schemas.openxmlformats.org/officeDocument/2006/relationships/font" Target="fonts/OpenSans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OpenSansSemiBold-regular.fntdata"/><Relationship Id="rId36" Type="http://schemas.openxmlformats.org/officeDocument/2006/relationships/slide" Target="slides/slide30.xml"/><Relationship Id="rId39" Type="http://schemas.openxmlformats.org/officeDocument/2006/relationships/font" Target="fonts/OpenSansSemiBold-italic.fntdata"/><Relationship Id="rId38" Type="http://schemas.openxmlformats.org/officeDocument/2006/relationships/font" Target="fonts/OpenSansSemiBold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italic.fntdata"/><Relationship Id="rId50" Type="http://schemas.openxmlformats.org/officeDocument/2006/relationships/font" Target="fonts/OpenSans-bold.fntdata"/><Relationship Id="rId52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d1e87cec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d1e87cec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2a0a5c50a04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2a0a5c50a04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294f90ffc99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294f90ffc99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954a47965b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2954a47965b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294f90ffc99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294f90ffc99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294f90ffc99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294f90ffc99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954a47965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2954a47965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2954a47965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2954a47965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954a47965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2954a47965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2a0a815195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2a0a815195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a2e7110859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2a2e7110859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a0a5c50a0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2a0a5c50a0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a0a5c50a0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2a0a5c50a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a0a5c50a0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2a0a5c50a0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2a0a5c50a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2a0a5c50a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2a0a8151958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2a0a8151958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2a0a815195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2a0a815195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2a1ab4d854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2a1ab4d854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2a0a5c50a0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2a0a5c50a0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2a2e7110859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2a2e7110859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a367bb1bb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2a367bb1bb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954a47965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954a47965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2a3dbcae9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2a3dbcae9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2a367bb1bb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2a367bb1bb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1161f6db217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1161f6db217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2a367bb1b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2a367bb1b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2954a47965b_4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2954a47965b_4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a3dbcae98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2a3dbcae98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294f90ffc99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294f90ffc99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rot="5400000">
            <a:off x="-1867025" y="1013175"/>
            <a:ext cx="4814046" cy="1710367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-229260" y="3396805"/>
            <a:ext cx="3675485" cy="189381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 rot="-315040">
            <a:off x="-236345" y="4475012"/>
            <a:ext cx="2114446" cy="9970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 rot="-5400000">
            <a:off x="6110254" y="2527892"/>
            <a:ext cx="4814046" cy="1710367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744675" y="-169359"/>
            <a:ext cx="3627772" cy="1869298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 flipH="1" rot="10484934">
            <a:off x="7292455" y="-348495"/>
            <a:ext cx="2087045" cy="98416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hasCustomPrompt="1" type="title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0" name="Google Shape;160;p11"/>
          <p:cNvSpPr txBox="1"/>
          <p:nvPr>
            <p:ph idx="1" type="body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1" name="Google Shape;161;p11"/>
          <p:cNvSpPr/>
          <p:nvPr/>
        </p:nvSpPr>
        <p:spPr>
          <a:xfrm flipH="1" rot="10800000">
            <a:off x="2527149" y="4367365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1"/>
          <p:cNvSpPr/>
          <p:nvPr/>
        </p:nvSpPr>
        <p:spPr>
          <a:xfrm>
            <a:off x="6198946" y="4555768"/>
            <a:ext cx="308665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"/>
          <p:cNvSpPr/>
          <p:nvPr/>
        </p:nvSpPr>
        <p:spPr>
          <a:xfrm flipH="1" rot="-7520738">
            <a:off x="7812289" y="3760467"/>
            <a:ext cx="1404819" cy="2093810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"/>
          <p:cNvSpPr/>
          <p:nvPr/>
        </p:nvSpPr>
        <p:spPr>
          <a:xfrm flipH="1">
            <a:off x="-426404" y="-84700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 rot="10800000">
            <a:off x="-294784" y="-365201"/>
            <a:ext cx="308665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"/>
          <p:cNvSpPr/>
          <p:nvPr/>
        </p:nvSpPr>
        <p:spPr>
          <a:xfrm flipH="1" rot="3279262">
            <a:off x="-226292" y="-691608"/>
            <a:ext cx="1404819" cy="2093810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/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9" name="Google Shape;179;p13"/>
          <p:cNvSpPr txBox="1"/>
          <p:nvPr>
            <p:ph idx="1" type="subTitle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0" name="Google Shape;180;p13"/>
          <p:cNvSpPr txBox="1"/>
          <p:nvPr>
            <p:ph idx="2" type="subTitle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3"/>
          <p:cNvSpPr txBox="1"/>
          <p:nvPr>
            <p:ph idx="3" type="subTitle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2" name="Google Shape;182;p13"/>
          <p:cNvSpPr txBox="1"/>
          <p:nvPr>
            <p:ph idx="4" type="subTitle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3"/>
          <p:cNvSpPr txBox="1"/>
          <p:nvPr>
            <p:ph idx="5" type="subTitle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4" name="Google Shape;184;p13"/>
          <p:cNvSpPr txBox="1"/>
          <p:nvPr>
            <p:ph idx="6" type="subTitle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3"/>
          <p:cNvSpPr txBox="1"/>
          <p:nvPr>
            <p:ph idx="7" type="subTitle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6" name="Google Shape;186;p13"/>
          <p:cNvSpPr txBox="1"/>
          <p:nvPr>
            <p:ph idx="8" type="subTitle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3"/>
          <p:cNvSpPr txBox="1"/>
          <p:nvPr>
            <p:ph hasCustomPrompt="1" idx="9" type="title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/>
          <p:nvPr>
            <p:ph hasCustomPrompt="1" idx="13" type="title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/>
          <p:nvPr>
            <p:ph hasCustomPrompt="1" idx="14" type="title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/>
          <p:nvPr>
            <p:ph hasCustomPrompt="1" idx="15" type="title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 rot="-5267561">
            <a:off x="-2166865" y="2462282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-954332" y="1253578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"/>
          <p:cNvSpPr/>
          <p:nvPr/>
        </p:nvSpPr>
        <p:spPr>
          <a:xfrm rot="5400000">
            <a:off x="-672825" y="419298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"/>
          <p:cNvSpPr/>
          <p:nvPr/>
        </p:nvSpPr>
        <p:spPr>
          <a:xfrm rot="5532439">
            <a:off x="6598811" y="1897536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"/>
          <p:cNvSpPr/>
          <p:nvPr/>
        </p:nvSpPr>
        <p:spPr>
          <a:xfrm rot="5400000">
            <a:off x="7811366" y="2920743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"/>
          <p:cNvSpPr/>
          <p:nvPr/>
        </p:nvSpPr>
        <p:spPr>
          <a:xfrm rot="-5400000">
            <a:off x="7826590" y="3732336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42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/>
          <p:nvPr>
            <p:ph hasCustomPrompt="1" type="title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/>
          <p:nvPr>
            <p:ph hasCustomPrompt="1" idx="2" type="title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/>
          <p:nvPr>
            <p:ph idx="1" type="subTitle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0" name="Google Shape;210;p14"/>
          <p:cNvSpPr txBox="1"/>
          <p:nvPr>
            <p:ph idx="3" type="subTitle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4"/>
          <p:cNvSpPr txBox="1"/>
          <p:nvPr>
            <p:ph idx="4" type="subTitle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2" name="Google Shape;212;p14"/>
          <p:cNvSpPr txBox="1"/>
          <p:nvPr>
            <p:ph idx="5" type="subTitle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4"/>
          <p:cNvSpPr txBox="1"/>
          <p:nvPr>
            <p:ph idx="6" type="subTitle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4" name="Google Shape;214;p14"/>
          <p:cNvSpPr txBox="1"/>
          <p:nvPr>
            <p:ph idx="7" type="subTitle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4"/>
          <p:cNvSpPr txBox="1"/>
          <p:nvPr>
            <p:ph idx="8" type="subTitle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6" name="Google Shape;216;p14"/>
          <p:cNvSpPr txBox="1"/>
          <p:nvPr>
            <p:ph idx="9" type="subTitle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4"/>
          <p:cNvSpPr txBox="1"/>
          <p:nvPr>
            <p:ph idx="13" type="subTitle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8" name="Google Shape;218;p14"/>
          <p:cNvSpPr txBox="1"/>
          <p:nvPr>
            <p:ph idx="14" type="subTitle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4"/>
          <p:cNvSpPr txBox="1"/>
          <p:nvPr>
            <p:ph hasCustomPrompt="1" idx="15" type="title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14"/>
          <p:cNvSpPr txBox="1"/>
          <p:nvPr>
            <p:ph hasCustomPrompt="1" idx="16" type="title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14"/>
          <p:cNvSpPr txBox="1"/>
          <p:nvPr>
            <p:ph hasCustomPrompt="1" idx="17" type="title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4"/>
          <p:cNvSpPr/>
          <p:nvPr/>
        </p:nvSpPr>
        <p:spPr>
          <a:xfrm flipH="1" rot="10800000">
            <a:off x="37927" y="4374834"/>
            <a:ext cx="2505013" cy="768740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4"/>
          <p:cNvSpPr/>
          <p:nvPr/>
        </p:nvSpPr>
        <p:spPr>
          <a:xfrm rot="10800000">
            <a:off x="6142736" y="4490064"/>
            <a:ext cx="2594745" cy="68451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4"/>
          <p:cNvSpPr/>
          <p:nvPr/>
        </p:nvSpPr>
        <p:spPr>
          <a:xfrm flipH="1" rot="10800000">
            <a:off x="6632383" y="4238575"/>
            <a:ext cx="3779755" cy="936000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 flipH="1">
            <a:off x="-5" y="4269850"/>
            <a:ext cx="2018280" cy="873809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-1" y="4269786"/>
            <a:ext cx="1717924" cy="873594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/>
          <p:nvPr/>
        </p:nvSpPr>
        <p:spPr>
          <a:xfrm rot="10800000">
            <a:off x="6962402" y="4352337"/>
            <a:ext cx="2594826" cy="822238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4"/>
          <p:cNvSpPr txBox="1"/>
          <p:nvPr>
            <p:ph idx="18"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9" name="Google Shape;229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 txBox="1"/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9" name="Google Shape;239;p15"/>
          <p:cNvSpPr txBox="1"/>
          <p:nvPr>
            <p:ph idx="1" type="subTitle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5"/>
          <p:cNvSpPr/>
          <p:nvPr/>
        </p:nvSpPr>
        <p:spPr>
          <a:xfrm>
            <a:off x="2301825" y="-81050"/>
            <a:ext cx="5472801" cy="1242133"/>
          </a:xfrm>
          <a:custGeom>
            <a:rect b="b" l="l" r="r" t="t"/>
            <a:pathLst>
              <a:path extrusionOk="0" h="48554" w="113987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5"/>
          <p:cNvSpPr/>
          <p:nvPr/>
        </p:nvSpPr>
        <p:spPr>
          <a:xfrm rot="10800000">
            <a:off x="3105740" y="-321877"/>
            <a:ext cx="2419310" cy="8618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5094113" y="-676765"/>
            <a:ext cx="969192" cy="1790903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5"/>
          <p:cNvSpPr/>
          <p:nvPr/>
        </p:nvSpPr>
        <p:spPr>
          <a:xfrm rot="10800000">
            <a:off x="1820973" y="3982367"/>
            <a:ext cx="5577954" cy="1242133"/>
          </a:xfrm>
          <a:custGeom>
            <a:rect b="b" l="l" r="r" t="t"/>
            <a:pathLst>
              <a:path extrusionOk="0" h="48554" w="113987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"/>
          <p:cNvSpPr/>
          <p:nvPr/>
        </p:nvSpPr>
        <p:spPr>
          <a:xfrm>
            <a:off x="4175688" y="4603443"/>
            <a:ext cx="2419310" cy="8618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5"/>
          <p:cNvSpPr/>
          <p:nvPr/>
        </p:nvSpPr>
        <p:spPr>
          <a:xfrm rot="5400000">
            <a:off x="3798057" y="3940705"/>
            <a:ext cx="969192" cy="1790903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46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/>
          <p:nvPr/>
        </p:nvSpPr>
        <p:spPr>
          <a:xfrm flipH="1" rot="10800000">
            <a:off x="-34948" y="4374909"/>
            <a:ext cx="2505013" cy="768740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"/>
          <p:cNvSpPr/>
          <p:nvPr/>
        </p:nvSpPr>
        <p:spPr>
          <a:xfrm flipH="1">
            <a:off x="6142736" y="0"/>
            <a:ext cx="2594745" cy="68451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6"/>
          <p:cNvSpPr/>
          <p:nvPr/>
        </p:nvSpPr>
        <p:spPr>
          <a:xfrm>
            <a:off x="6632383" y="0"/>
            <a:ext cx="3779755" cy="936000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6"/>
          <p:cNvSpPr/>
          <p:nvPr/>
        </p:nvSpPr>
        <p:spPr>
          <a:xfrm flipH="1">
            <a:off x="-5" y="4269850"/>
            <a:ext cx="2018280" cy="873809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6"/>
          <p:cNvSpPr/>
          <p:nvPr/>
        </p:nvSpPr>
        <p:spPr>
          <a:xfrm>
            <a:off x="-1" y="4269786"/>
            <a:ext cx="1717924" cy="873594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6"/>
          <p:cNvSpPr/>
          <p:nvPr/>
        </p:nvSpPr>
        <p:spPr>
          <a:xfrm flipH="1">
            <a:off x="6962402" y="0"/>
            <a:ext cx="2594826" cy="822238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6"/>
          <p:cNvSpPr/>
          <p:nvPr/>
        </p:nvSpPr>
        <p:spPr>
          <a:xfrm flipH="1" rot="9281215">
            <a:off x="6963797" y="4203731"/>
            <a:ext cx="2228124" cy="918929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6"/>
          <p:cNvSpPr/>
          <p:nvPr/>
        </p:nvSpPr>
        <p:spPr>
          <a:xfrm flipH="1" rot="9280772">
            <a:off x="6019538" y="4396562"/>
            <a:ext cx="3782980" cy="1428824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6"/>
          <p:cNvSpPr/>
          <p:nvPr/>
        </p:nvSpPr>
        <p:spPr>
          <a:xfrm rot="9281383">
            <a:off x="6014037" y="3898835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6"/>
          <p:cNvSpPr/>
          <p:nvPr/>
        </p:nvSpPr>
        <p:spPr>
          <a:xfrm flipH="1" rot="10800000">
            <a:off x="-874529" y="63632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"/>
          <p:cNvSpPr/>
          <p:nvPr/>
        </p:nvSpPr>
        <p:spPr>
          <a:xfrm rot="9367883">
            <a:off x="-1140979" y="-338044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6"/>
          <p:cNvSpPr/>
          <p:nvPr/>
        </p:nvSpPr>
        <p:spPr>
          <a:xfrm flipH="1" rot="9944222">
            <a:off x="-1677309" y="-294645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6"/>
          <p:cNvSpPr txBox="1"/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1" name="Google Shape;271;p16"/>
          <p:cNvSpPr txBox="1"/>
          <p:nvPr>
            <p:ph idx="1" type="subTitle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2" name="Google Shape;272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3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/>
          <p:cNvSpPr txBox="1"/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7" name="Google Shape;287;p17"/>
          <p:cNvSpPr txBox="1"/>
          <p:nvPr>
            <p:ph hasCustomPrompt="1" idx="2" type="title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17"/>
          <p:cNvSpPr txBox="1"/>
          <p:nvPr>
            <p:ph idx="1" type="subTitle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7"/>
          <p:cNvSpPr/>
          <p:nvPr/>
        </p:nvSpPr>
        <p:spPr>
          <a:xfrm rot="10800000">
            <a:off x="3794725" y="3526224"/>
            <a:ext cx="5269500" cy="161730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 flipH="1">
            <a:off x="4079409" y="0"/>
            <a:ext cx="3848746" cy="1015396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4805860" y="0"/>
            <a:ext cx="5606452" cy="1388382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4898284" y="3305534"/>
            <a:ext cx="4245815" cy="1838051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"/>
          <p:cNvSpPr/>
          <p:nvPr/>
        </p:nvSpPr>
        <p:spPr>
          <a:xfrm flipH="1">
            <a:off x="5529737" y="3305400"/>
            <a:ext cx="3614274" cy="1837882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"/>
          <p:cNvSpPr/>
          <p:nvPr/>
        </p:nvSpPr>
        <p:spPr>
          <a:xfrm flipH="1">
            <a:off x="5295901" y="0"/>
            <a:ext cx="3848110" cy="1219360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7"/>
          <p:cNvSpPr/>
          <p:nvPr/>
        </p:nvSpPr>
        <p:spPr>
          <a:xfrm flipH="1" rot="-5400000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7"/>
          <p:cNvSpPr/>
          <p:nvPr/>
        </p:nvSpPr>
        <p:spPr>
          <a:xfrm flipH="1" rot="5400000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7"/>
          <p:cNvSpPr/>
          <p:nvPr/>
        </p:nvSpPr>
        <p:spPr>
          <a:xfrm flipH="1" rot="-5400000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05" name="Google Shape;305;p18"/>
          <p:cNvSpPr txBox="1"/>
          <p:nvPr>
            <p:ph hasCustomPrompt="1" idx="2" type="title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18"/>
          <p:cNvSpPr txBox="1"/>
          <p:nvPr>
            <p:ph idx="1" type="subTitle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8"/>
          <p:cNvSpPr txBox="1"/>
          <p:nvPr>
            <p:ph hasCustomPrompt="1" idx="3" type="title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8" name="Google Shape;308;p18"/>
          <p:cNvSpPr txBox="1"/>
          <p:nvPr>
            <p:ph idx="4" type="subTitle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8"/>
          <p:cNvSpPr txBox="1"/>
          <p:nvPr>
            <p:ph hasCustomPrompt="1" idx="5" type="title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/>
          <p:nvPr>
            <p:ph idx="6" type="subTitle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8"/>
          <p:cNvSpPr/>
          <p:nvPr/>
        </p:nvSpPr>
        <p:spPr>
          <a:xfrm flipH="1" rot="10800000">
            <a:off x="6626826" y="3797502"/>
            <a:ext cx="2810674" cy="1198053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 flipH="1" rot="10800000">
            <a:off x="6287025" y="4590289"/>
            <a:ext cx="2860647" cy="75161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 flipH="1">
            <a:off x="7496815" y="4087142"/>
            <a:ext cx="1990610" cy="1054010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8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8"/>
          <p:cNvSpPr/>
          <p:nvPr/>
        </p:nvSpPr>
        <p:spPr>
          <a:xfrm flipH="1">
            <a:off x="-249101" y="82083"/>
            <a:ext cx="2810674" cy="1198053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8"/>
          <p:cNvSpPr/>
          <p:nvPr/>
        </p:nvSpPr>
        <p:spPr>
          <a:xfrm flipH="1">
            <a:off x="40728" y="-264262"/>
            <a:ext cx="2860647" cy="75161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"/>
          <p:cNvSpPr/>
          <p:nvPr/>
        </p:nvSpPr>
        <p:spPr>
          <a:xfrm flipH="1" rot="10800000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8"/>
          <p:cNvSpPr/>
          <p:nvPr/>
        </p:nvSpPr>
        <p:spPr>
          <a:xfrm flipH="1" rot="10800000">
            <a:off x="-299025" y="-63514"/>
            <a:ext cx="1990610" cy="1054010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"/>
          <p:cNvSpPr/>
          <p:nvPr/>
        </p:nvSpPr>
        <p:spPr>
          <a:xfrm flipH="1" rot="10800000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8"/>
          <p:cNvSpPr/>
          <p:nvPr/>
        </p:nvSpPr>
        <p:spPr>
          <a:xfrm flipH="1" rot="10800000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33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"/>
          <p:cNvSpPr txBox="1"/>
          <p:nvPr>
            <p:ph idx="1" type="subTitle"/>
          </p:nvPr>
        </p:nvSpPr>
        <p:spPr>
          <a:xfrm>
            <a:off x="2080050" y="2645675"/>
            <a:ext cx="40695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19"/>
          <p:cNvSpPr txBox="1"/>
          <p:nvPr>
            <p:ph hasCustomPrompt="1" type="title"/>
          </p:nvPr>
        </p:nvSpPr>
        <p:spPr>
          <a:xfrm>
            <a:off x="2185351" y="2107163"/>
            <a:ext cx="38589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9" name="Google Shape;329;p19"/>
          <p:cNvSpPr txBox="1"/>
          <p:nvPr>
            <p:ph idx="2" type="subTitle"/>
          </p:nvPr>
        </p:nvSpPr>
        <p:spPr>
          <a:xfrm>
            <a:off x="3939875" y="3984725"/>
            <a:ext cx="42090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19"/>
          <p:cNvSpPr txBox="1"/>
          <p:nvPr>
            <p:ph hasCustomPrompt="1" idx="3" type="title"/>
          </p:nvPr>
        </p:nvSpPr>
        <p:spPr>
          <a:xfrm>
            <a:off x="4114925" y="3446225"/>
            <a:ext cx="38589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1" name="Google Shape;331;p19"/>
          <p:cNvSpPr txBox="1"/>
          <p:nvPr>
            <p:ph idx="4" type="subTitle"/>
          </p:nvPr>
        </p:nvSpPr>
        <p:spPr>
          <a:xfrm>
            <a:off x="150725" y="1306600"/>
            <a:ext cx="40695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9"/>
          <p:cNvSpPr txBox="1"/>
          <p:nvPr>
            <p:ph hasCustomPrompt="1" idx="5" type="title"/>
          </p:nvPr>
        </p:nvSpPr>
        <p:spPr>
          <a:xfrm>
            <a:off x="256025" y="768100"/>
            <a:ext cx="38589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3" name="Google Shape;333;p19"/>
          <p:cNvSpPr/>
          <p:nvPr/>
        </p:nvSpPr>
        <p:spPr>
          <a:xfrm flipH="1">
            <a:off x="3939631" y="122"/>
            <a:ext cx="5126677" cy="1573214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"/>
          <p:cNvSpPr/>
          <p:nvPr/>
        </p:nvSpPr>
        <p:spPr>
          <a:xfrm flipH="1" rot="10800000">
            <a:off x="1272707" y="4105046"/>
            <a:ext cx="3936983" cy="1038600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9"/>
          <p:cNvSpPr/>
          <p:nvPr/>
        </p:nvSpPr>
        <p:spPr>
          <a:xfrm rot="10800000">
            <a:off x="-1307833" y="3723489"/>
            <a:ext cx="5735030" cy="1420156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 flipH="1" rot="10800000">
            <a:off x="5013468" y="40"/>
            <a:ext cx="4130832" cy="1788197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rot="10800000">
            <a:off x="5628780" y="489"/>
            <a:ext cx="3515148" cy="1787878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/>
          <p:nvPr/>
        </p:nvSpPr>
        <p:spPr>
          <a:xfrm flipH="1" rot="10800000">
            <a:off x="-10490" y="3895966"/>
            <a:ext cx="3937105" cy="1247680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"/>
          <p:cNvSpPr/>
          <p:nvPr/>
        </p:nvSpPr>
        <p:spPr>
          <a:xfrm rot="5400000">
            <a:off x="3159444" y="424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9"/>
          <p:cNvSpPr/>
          <p:nvPr/>
        </p:nvSpPr>
        <p:spPr>
          <a:xfrm rot="5400000">
            <a:off x="1528331" y="4264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9"/>
          <p:cNvSpPr/>
          <p:nvPr/>
        </p:nvSpPr>
        <p:spPr>
          <a:xfrm rot="-5400000">
            <a:off x="2223694" y="4212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9"/>
          <p:cNvSpPr/>
          <p:nvPr/>
        </p:nvSpPr>
        <p:spPr>
          <a:xfrm rot="5400000">
            <a:off x="872119" y="36301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9"/>
          <p:cNvSpPr/>
          <p:nvPr/>
        </p:nvSpPr>
        <p:spPr>
          <a:xfrm rot="5400000">
            <a:off x="6821956" y="789581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 rot="5400000">
            <a:off x="5209844" y="821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 rot="-5400000">
            <a:off x="7250456" y="1788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 rot="5400000">
            <a:off x="4382131" y="1221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 txBox="1"/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0" name="Google Shape;350;p20"/>
          <p:cNvSpPr/>
          <p:nvPr/>
        </p:nvSpPr>
        <p:spPr>
          <a:xfrm flipH="1">
            <a:off x="-141518" y="-118290"/>
            <a:ext cx="3204343" cy="1651139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0"/>
          <p:cNvSpPr/>
          <p:nvPr/>
        </p:nvSpPr>
        <p:spPr>
          <a:xfrm flipH="1" rot="10800000">
            <a:off x="-241297" y="-72669"/>
            <a:ext cx="2420522" cy="1034218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0"/>
          <p:cNvSpPr/>
          <p:nvPr/>
        </p:nvSpPr>
        <p:spPr>
          <a:xfrm rot="-10484947">
            <a:off x="-697915" y="-411807"/>
            <a:ext cx="1843431" cy="8692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 flipH="1" rot="10800000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0"/>
          <p:cNvSpPr/>
          <p:nvPr/>
        </p:nvSpPr>
        <p:spPr>
          <a:xfrm flipH="1" rot="10800000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0"/>
          <p:cNvSpPr/>
          <p:nvPr/>
        </p:nvSpPr>
        <p:spPr>
          <a:xfrm flipH="1" rot="10800000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2" type="title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 rot="10800000">
            <a:off x="-260192" y="3285293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158481" y="4429982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-332175" y="3703451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5365175" y="166613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4874550" y="-333462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6621274" y="-43579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5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9" name="Google Shape;359;p21"/>
          <p:cNvSpPr/>
          <p:nvPr/>
        </p:nvSpPr>
        <p:spPr>
          <a:xfrm rot="1518785">
            <a:off x="6954573" y="116866"/>
            <a:ext cx="2228124" cy="918929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1"/>
          <p:cNvSpPr/>
          <p:nvPr/>
        </p:nvSpPr>
        <p:spPr>
          <a:xfrm rot="1519228">
            <a:off x="6010314" y="-585860"/>
            <a:ext cx="3782980" cy="1428824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 flipH="1" rot="1518617">
            <a:off x="6004813" y="-503115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1"/>
          <p:cNvSpPr/>
          <p:nvPr/>
        </p:nvSpPr>
        <p:spPr>
          <a:xfrm rot="-5400000">
            <a:off x="6589131" y="165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1"/>
          <p:cNvSpPr/>
          <p:nvPr/>
        </p:nvSpPr>
        <p:spPr>
          <a:xfrm rot="-5400000">
            <a:off x="8006419" y="3300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rot="5400000">
            <a:off x="7311056" y="382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1"/>
          <p:cNvSpPr/>
          <p:nvPr/>
        </p:nvSpPr>
        <p:spPr>
          <a:xfrm rot="-5400000">
            <a:off x="8597531" y="900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6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9" name="Google Shape;369;p22"/>
          <p:cNvSpPr/>
          <p:nvPr/>
        </p:nvSpPr>
        <p:spPr>
          <a:xfrm>
            <a:off x="59995" y="104"/>
            <a:ext cx="3198939" cy="98175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2"/>
          <p:cNvSpPr/>
          <p:nvPr/>
        </p:nvSpPr>
        <p:spPr>
          <a:xfrm rot="10800000">
            <a:off x="11674" y="-160"/>
            <a:ext cx="2577485" cy="1116125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2"/>
          <p:cNvSpPr/>
          <p:nvPr/>
        </p:nvSpPr>
        <p:spPr>
          <a:xfrm flipH="1" rot="10800000">
            <a:off x="11556" y="278"/>
            <a:ext cx="2193727" cy="1115769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2"/>
          <p:cNvSpPr/>
          <p:nvPr/>
        </p:nvSpPr>
        <p:spPr>
          <a:xfrm flipH="1" rot="5400000">
            <a:off x="3258931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2"/>
          <p:cNvSpPr/>
          <p:nvPr/>
        </p:nvSpPr>
        <p:spPr>
          <a:xfrm flipH="1" rot="5400000">
            <a:off x="1272669" y="444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2"/>
          <p:cNvSpPr/>
          <p:nvPr/>
        </p:nvSpPr>
        <p:spPr>
          <a:xfrm flipH="1" rot="5400000">
            <a:off x="376506" y="135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7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"/>
          <p:cNvSpPr txBox="1"/>
          <p:nvPr>
            <p:ph type="title"/>
          </p:nvPr>
        </p:nvSpPr>
        <p:spPr>
          <a:xfrm>
            <a:off x="710525" y="1974875"/>
            <a:ext cx="2073600" cy="119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8" name="Google Shape;378;p23"/>
          <p:cNvSpPr/>
          <p:nvPr/>
        </p:nvSpPr>
        <p:spPr>
          <a:xfrm rot="5400000">
            <a:off x="6103527" y="2087160"/>
            <a:ext cx="5127422" cy="953525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3"/>
          <p:cNvSpPr/>
          <p:nvPr/>
        </p:nvSpPr>
        <p:spPr>
          <a:xfrm rot="5400000">
            <a:off x="6173920" y="2173333"/>
            <a:ext cx="5143202" cy="796959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3"/>
          <p:cNvSpPr/>
          <p:nvPr/>
        </p:nvSpPr>
        <p:spPr>
          <a:xfrm flipH="1" rot="5400000">
            <a:off x="6143644" y="2143144"/>
            <a:ext cx="5143337" cy="857374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3"/>
          <p:cNvSpPr/>
          <p:nvPr/>
        </p:nvSpPr>
        <p:spPr>
          <a:xfrm rot="10800000">
            <a:off x="8190469" y="29254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3"/>
          <p:cNvSpPr/>
          <p:nvPr/>
        </p:nvSpPr>
        <p:spPr>
          <a:xfrm rot="10800000">
            <a:off x="8438581" y="18091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8223019" y="4506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3"/>
          <p:cNvSpPr/>
          <p:nvPr/>
        </p:nvSpPr>
        <p:spPr>
          <a:xfrm rot="10800000">
            <a:off x="8093069" y="3575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8" name="Google Shape;388;p24"/>
          <p:cNvSpPr/>
          <p:nvPr/>
        </p:nvSpPr>
        <p:spPr>
          <a:xfrm flipH="1" rot="-3280717">
            <a:off x="7781743" y="3792720"/>
            <a:ext cx="2443146" cy="939983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"/>
          <p:cNvSpPr/>
          <p:nvPr/>
        </p:nvSpPr>
        <p:spPr>
          <a:xfrm rot="-4712503">
            <a:off x="7628681" y="3954489"/>
            <a:ext cx="3153935" cy="1121083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4"/>
          <p:cNvSpPr/>
          <p:nvPr/>
        </p:nvSpPr>
        <p:spPr>
          <a:xfrm flipH="1" rot="-4136030">
            <a:off x="7516847" y="3617988"/>
            <a:ext cx="3605675" cy="1194680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4"/>
          <p:cNvSpPr/>
          <p:nvPr/>
        </p:nvSpPr>
        <p:spPr>
          <a:xfrm rot="1958429">
            <a:off x="8794263" y="2889380"/>
            <a:ext cx="163525" cy="16352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4"/>
          <p:cNvSpPr/>
          <p:nvPr/>
        </p:nvSpPr>
        <p:spPr>
          <a:xfrm rot="-8839666">
            <a:off x="8871845" y="3947370"/>
            <a:ext cx="98364" cy="986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4"/>
          <p:cNvSpPr/>
          <p:nvPr/>
        </p:nvSpPr>
        <p:spPr>
          <a:xfrm rot="1958429">
            <a:off x="8441203" y="4487431"/>
            <a:ext cx="163525" cy="16352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7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97" name="Google Shape;397;p25"/>
          <p:cNvSpPr/>
          <p:nvPr/>
        </p:nvSpPr>
        <p:spPr>
          <a:xfrm rot="10800000">
            <a:off x="7300975" y="63548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5"/>
          <p:cNvSpPr/>
          <p:nvPr/>
        </p:nvSpPr>
        <p:spPr>
          <a:xfrm flipH="1" rot="-9367883">
            <a:off x="6856721" y="-338129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5"/>
          <p:cNvSpPr/>
          <p:nvPr/>
        </p:nvSpPr>
        <p:spPr>
          <a:xfrm rot="-9944222">
            <a:off x="6941636" y="-294729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5"/>
          <p:cNvSpPr/>
          <p:nvPr/>
        </p:nvSpPr>
        <p:spPr>
          <a:xfrm rot="5400000">
            <a:off x="8826706" y="1533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5"/>
          <p:cNvSpPr/>
          <p:nvPr/>
        </p:nvSpPr>
        <p:spPr>
          <a:xfrm rot="5400000">
            <a:off x="6850244" y="1118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5"/>
          <p:cNvSpPr/>
          <p:nvPr/>
        </p:nvSpPr>
        <p:spPr>
          <a:xfrm rot="-5400000">
            <a:off x="8001331" y="71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8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06" name="Google Shape;406;p26"/>
          <p:cNvSpPr/>
          <p:nvPr/>
        </p:nvSpPr>
        <p:spPr>
          <a:xfrm flipH="1" rot="10800000">
            <a:off x="-1381510" y="29851"/>
            <a:ext cx="3370532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6"/>
          <p:cNvSpPr/>
          <p:nvPr/>
        </p:nvSpPr>
        <p:spPr>
          <a:xfrm rot="9732937">
            <a:off x="-1662691" y="-411848"/>
            <a:ext cx="4178350" cy="1201199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6"/>
          <p:cNvSpPr/>
          <p:nvPr/>
        </p:nvSpPr>
        <p:spPr>
          <a:xfrm flipH="1" rot="10173584">
            <a:off x="-2452873" y="-344563"/>
            <a:ext cx="4901831" cy="1227025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6"/>
          <p:cNvSpPr/>
          <p:nvPr/>
        </p:nvSpPr>
        <p:spPr>
          <a:xfrm flipH="1" rot="5400000">
            <a:off x="2728806" y="59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6"/>
          <p:cNvSpPr/>
          <p:nvPr/>
        </p:nvSpPr>
        <p:spPr>
          <a:xfrm flipH="1" rot="5400000">
            <a:off x="1104144" y="600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6"/>
          <p:cNvSpPr/>
          <p:nvPr/>
        </p:nvSpPr>
        <p:spPr>
          <a:xfrm flipH="1" rot="5400000">
            <a:off x="306356" y="10011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14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7"/>
          <p:cNvSpPr/>
          <p:nvPr/>
        </p:nvSpPr>
        <p:spPr>
          <a:xfrm rot="10800000">
            <a:off x="28128" y="4556975"/>
            <a:ext cx="9115826" cy="630425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7"/>
          <p:cNvSpPr/>
          <p:nvPr/>
        </p:nvSpPr>
        <p:spPr>
          <a:xfrm rot="10800000">
            <a:off x="264" y="4660381"/>
            <a:ext cx="9143690" cy="527019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7"/>
          <p:cNvSpPr/>
          <p:nvPr/>
        </p:nvSpPr>
        <p:spPr>
          <a:xfrm flipH="1" rot="10800000">
            <a:off x="0" y="4620366"/>
            <a:ext cx="9144078" cy="567034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7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18" name="Google Shape;418;p27"/>
          <p:cNvSpPr/>
          <p:nvPr/>
        </p:nvSpPr>
        <p:spPr>
          <a:xfrm rot="5400000">
            <a:off x="5105631" y="4538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7"/>
          <p:cNvSpPr/>
          <p:nvPr/>
        </p:nvSpPr>
        <p:spPr>
          <a:xfrm rot="5400000">
            <a:off x="2614144" y="4570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7"/>
          <p:cNvSpPr/>
          <p:nvPr/>
        </p:nvSpPr>
        <p:spPr>
          <a:xfrm rot="-5400000">
            <a:off x="8149681" y="44399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7"/>
          <p:cNvSpPr/>
          <p:nvPr/>
        </p:nvSpPr>
        <p:spPr>
          <a:xfrm rot="5400000">
            <a:off x="171556" y="4654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30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25" name="Google Shape;425;p28"/>
          <p:cNvSpPr/>
          <p:nvPr/>
        </p:nvSpPr>
        <p:spPr>
          <a:xfrm flipH="1">
            <a:off x="6742285" y="4150269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8"/>
          <p:cNvSpPr/>
          <p:nvPr/>
        </p:nvSpPr>
        <p:spPr>
          <a:xfrm rot="-1432117">
            <a:off x="6298030" y="4370786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8"/>
          <p:cNvSpPr/>
          <p:nvPr/>
        </p:nvSpPr>
        <p:spPr>
          <a:xfrm flipH="1" rot="-855778">
            <a:off x="6382945" y="4253784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8"/>
          <p:cNvSpPr/>
          <p:nvPr/>
        </p:nvSpPr>
        <p:spPr>
          <a:xfrm rot="3639566">
            <a:off x="8848749" y="3810222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"/>
          <p:cNvSpPr/>
          <p:nvPr/>
        </p:nvSpPr>
        <p:spPr>
          <a:xfrm rot="3637394">
            <a:off x="7609045" y="4405221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8"/>
          <p:cNvSpPr/>
          <p:nvPr/>
        </p:nvSpPr>
        <p:spPr>
          <a:xfrm rot="-7162606">
            <a:off x="8189482" y="4018840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8"/>
          <p:cNvSpPr/>
          <p:nvPr/>
        </p:nvSpPr>
        <p:spPr>
          <a:xfrm rot="3639566">
            <a:off x="6737804" y="4153075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31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5" name="Google Shape;435;p29"/>
          <p:cNvSpPr/>
          <p:nvPr/>
        </p:nvSpPr>
        <p:spPr>
          <a:xfrm rot="10800000">
            <a:off x="-1079229" y="4069511"/>
            <a:ext cx="4337666" cy="1074138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"/>
          <p:cNvSpPr/>
          <p:nvPr/>
        </p:nvSpPr>
        <p:spPr>
          <a:xfrm flipH="1" rot="10800000">
            <a:off x="-97988" y="4199995"/>
            <a:ext cx="2978019" cy="943653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9"/>
          <p:cNvSpPr/>
          <p:nvPr/>
        </p:nvSpPr>
        <p:spPr>
          <a:xfrm rot="5400000">
            <a:off x="2548406" y="46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9"/>
          <p:cNvSpPr/>
          <p:nvPr/>
        </p:nvSpPr>
        <p:spPr>
          <a:xfrm rot="5400000">
            <a:off x="1196219" y="45750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9"/>
          <p:cNvSpPr/>
          <p:nvPr/>
        </p:nvSpPr>
        <p:spPr>
          <a:xfrm rot="-5400000">
            <a:off x="1891581" y="45223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CUSTOM_34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" name="Google Shape;443;p30"/>
          <p:cNvSpPr/>
          <p:nvPr/>
        </p:nvSpPr>
        <p:spPr>
          <a:xfrm flipH="1" rot="-5911893">
            <a:off x="-870825" y="-757650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0"/>
          <p:cNvSpPr/>
          <p:nvPr/>
        </p:nvSpPr>
        <p:spPr>
          <a:xfrm flipH="1" rot="-515846">
            <a:off x="-2829770" y="-321140"/>
            <a:ext cx="4858752" cy="984749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0"/>
          <p:cNvSpPr/>
          <p:nvPr/>
        </p:nvSpPr>
        <p:spPr>
          <a:xfrm flipH="1">
            <a:off x="-2852836" y="-312190"/>
            <a:ext cx="4906095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0"/>
          <p:cNvSpPr/>
          <p:nvPr/>
        </p:nvSpPr>
        <p:spPr>
          <a:xfrm rot="10800000">
            <a:off x="7544677" y="63541"/>
            <a:ext cx="3370532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0"/>
          <p:cNvSpPr/>
          <p:nvPr/>
        </p:nvSpPr>
        <p:spPr>
          <a:xfrm flipH="1" rot="-9732937">
            <a:off x="6592039" y="-378158"/>
            <a:ext cx="4178350" cy="1201199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0"/>
          <p:cNvSpPr/>
          <p:nvPr/>
        </p:nvSpPr>
        <p:spPr>
          <a:xfrm rot="-10173584">
            <a:off x="7084740" y="-310873"/>
            <a:ext cx="4901831" cy="1227025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0"/>
          <p:cNvSpPr/>
          <p:nvPr/>
        </p:nvSpPr>
        <p:spPr>
          <a:xfrm rot="5400000">
            <a:off x="8509906" y="1003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0"/>
          <p:cNvSpPr/>
          <p:nvPr/>
        </p:nvSpPr>
        <p:spPr>
          <a:xfrm rot="5400000">
            <a:off x="6823844" y="121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0"/>
          <p:cNvSpPr/>
          <p:nvPr/>
        </p:nvSpPr>
        <p:spPr>
          <a:xfrm rot="-5400000">
            <a:off x="365881" y="600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0"/>
          <p:cNvSpPr/>
          <p:nvPr/>
        </p:nvSpPr>
        <p:spPr>
          <a:xfrm rot="5400000">
            <a:off x="1715256" y="18014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grpSp>
        <p:nvGrpSpPr>
          <p:cNvPr id="49" name="Google Shape;49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50" name="Google Shape;50;p4"/>
            <p:cNvSpPr/>
            <p:nvPr/>
          </p:nvSpPr>
          <p:spPr>
            <a:xfrm>
              <a:off x="6654501" y="-116300"/>
              <a:ext cx="2684034" cy="1535681"/>
            </a:xfrm>
            <a:custGeom>
              <a:rect b="b" l="l" r="r" t="t"/>
              <a:pathLst>
                <a:path extrusionOk="0" h="36451" w="64695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flipH="1" rot="5400000">
              <a:off x="8050932" y="-354518"/>
              <a:ext cx="808131" cy="1493289"/>
            </a:xfrm>
            <a:custGeom>
              <a:rect b="b" l="l" r="r" t="t"/>
              <a:pathLst>
                <a:path extrusionOk="0" h="44420" w="24039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rect b="b" l="l" r="r" t="t"/>
              <a:pathLst>
                <a:path extrusionOk="0" h="61524" w="143993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" name="Google Shape;56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7" name="Google Shape;57;p4"/>
            <p:cNvSpPr/>
            <p:nvPr/>
          </p:nvSpPr>
          <p:spPr>
            <a:xfrm>
              <a:off x="6654501" y="-116300"/>
              <a:ext cx="2684034" cy="1535681"/>
            </a:xfrm>
            <a:custGeom>
              <a:rect b="b" l="l" r="r" t="t"/>
              <a:pathLst>
                <a:path extrusionOk="0" h="36451" w="64695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flipH="1" rot="5400000">
              <a:off x="8050932" y="-354518"/>
              <a:ext cx="808131" cy="1493289"/>
            </a:xfrm>
            <a:custGeom>
              <a:rect b="b" l="l" r="r" t="t"/>
              <a:pathLst>
                <a:path extrusionOk="0" h="44420" w="24039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rect b="b" l="l" r="r" t="t"/>
              <a:pathLst>
                <a:path extrusionOk="0" h="61524" w="143993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2">
  <p:cSld name="CUSTOM_38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56" name="Google Shape;456;p31"/>
          <p:cNvSpPr/>
          <p:nvPr/>
        </p:nvSpPr>
        <p:spPr>
          <a:xfrm flipH="1" rot="10800000">
            <a:off x="-614789" y="79410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1"/>
          <p:cNvSpPr/>
          <p:nvPr/>
        </p:nvSpPr>
        <p:spPr>
          <a:xfrm rot="9367883">
            <a:off x="-881240" y="-322266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1"/>
          <p:cNvSpPr/>
          <p:nvPr/>
        </p:nvSpPr>
        <p:spPr>
          <a:xfrm flipH="1" rot="9944222">
            <a:off x="-1417570" y="-278867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1"/>
          <p:cNvSpPr/>
          <p:nvPr/>
        </p:nvSpPr>
        <p:spPr>
          <a:xfrm rot="5772639">
            <a:off x="8598824" y="-560579"/>
            <a:ext cx="1671004" cy="1597787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1"/>
          <p:cNvSpPr/>
          <p:nvPr/>
        </p:nvSpPr>
        <p:spPr>
          <a:xfrm rot="706905">
            <a:off x="7020027" y="-335675"/>
            <a:ext cx="3557278" cy="966682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7020070" y="-335758"/>
            <a:ext cx="3556654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1"/>
          <p:cNvSpPr/>
          <p:nvPr/>
        </p:nvSpPr>
        <p:spPr>
          <a:xfrm rot="5400000">
            <a:off x="1088106" y="691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1"/>
          <p:cNvSpPr/>
          <p:nvPr/>
        </p:nvSpPr>
        <p:spPr>
          <a:xfrm rot="5400000">
            <a:off x="7730244" y="438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1"/>
          <p:cNvSpPr/>
          <p:nvPr/>
        </p:nvSpPr>
        <p:spPr>
          <a:xfrm rot="-5400000">
            <a:off x="400881" y="724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1"/>
          <p:cNvSpPr/>
          <p:nvPr/>
        </p:nvSpPr>
        <p:spPr>
          <a:xfrm rot="5400000">
            <a:off x="6958806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3">
  <p:cSld name="CUSTOM_39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69" name="Google Shape;469;p32"/>
          <p:cNvSpPr/>
          <p:nvPr/>
        </p:nvSpPr>
        <p:spPr>
          <a:xfrm rot="5772639">
            <a:off x="8598824" y="-560579"/>
            <a:ext cx="1671004" cy="1597787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2"/>
          <p:cNvSpPr/>
          <p:nvPr/>
        </p:nvSpPr>
        <p:spPr>
          <a:xfrm rot="706905">
            <a:off x="7020027" y="-335675"/>
            <a:ext cx="3557278" cy="966682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2"/>
          <p:cNvSpPr/>
          <p:nvPr/>
        </p:nvSpPr>
        <p:spPr>
          <a:xfrm>
            <a:off x="7020070" y="-335758"/>
            <a:ext cx="3556654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2"/>
          <p:cNvSpPr/>
          <p:nvPr/>
        </p:nvSpPr>
        <p:spPr>
          <a:xfrm rot="5400000">
            <a:off x="-693662" y="2761041"/>
            <a:ext cx="2443246" cy="56873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2"/>
          <p:cNvSpPr/>
          <p:nvPr/>
        </p:nvSpPr>
        <p:spPr>
          <a:xfrm flipH="1" rot="5399497">
            <a:off x="-1918147" y="1922604"/>
            <a:ext cx="4515337" cy="678344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2"/>
          <p:cNvSpPr/>
          <p:nvPr/>
        </p:nvSpPr>
        <p:spPr>
          <a:xfrm rot="5400440">
            <a:off x="-2219066" y="2210242"/>
            <a:ext cx="5161707" cy="722922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2"/>
          <p:cNvSpPr/>
          <p:nvPr/>
        </p:nvSpPr>
        <p:spPr>
          <a:xfrm flipH="1">
            <a:off x="6742285" y="4150269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2"/>
          <p:cNvSpPr/>
          <p:nvPr/>
        </p:nvSpPr>
        <p:spPr>
          <a:xfrm rot="-1432117">
            <a:off x="6298030" y="4370786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2"/>
          <p:cNvSpPr/>
          <p:nvPr/>
        </p:nvSpPr>
        <p:spPr>
          <a:xfrm flipH="1" rot="-855778">
            <a:off x="6382945" y="4253784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1089719" y="363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478769" y="31162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2"/>
          <p:cNvSpPr/>
          <p:nvPr/>
        </p:nvSpPr>
        <p:spPr>
          <a:xfrm rot="10800000">
            <a:off x="625181" y="1410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2"/>
          <p:cNvSpPr/>
          <p:nvPr/>
        </p:nvSpPr>
        <p:spPr>
          <a:xfrm>
            <a:off x="812319" y="4651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2"/>
          <p:cNvSpPr/>
          <p:nvPr/>
        </p:nvSpPr>
        <p:spPr>
          <a:xfrm rot="5400000">
            <a:off x="8776881" y="382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2"/>
          <p:cNvSpPr/>
          <p:nvPr/>
        </p:nvSpPr>
        <p:spPr>
          <a:xfrm rot="5400000">
            <a:off x="6958944" y="1889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2"/>
          <p:cNvSpPr/>
          <p:nvPr/>
        </p:nvSpPr>
        <p:spPr>
          <a:xfrm rot="-5400000">
            <a:off x="7277406" y="4337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2"/>
          <p:cNvSpPr/>
          <p:nvPr/>
        </p:nvSpPr>
        <p:spPr>
          <a:xfrm rot="5400000">
            <a:off x="8513881" y="8568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4">
  <p:cSld name="CUSTOM_44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89" name="Google Shape;489;p33"/>
          <p:cNvSpPr/>
          <p:nvPr/>
        </p:nvSpPr>
        <p:spPr>
          <a:xfrm rot="10800000">
            <a:off x="4827336" y="4320028"/>
            <a:ext cx="3936983" cy="1153922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3"/>
          <p:cNvSpPr/>
          <p:nvPr/>
        </p:nvSpPr>
        <p:spPr>
          <a:xfrm flipH="1" rot="10800000">
            <a:off x="5609830" y="3895999"/>
            <a:ext cx="5735030" cy="1577952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3"/>
          <p:cNvSpPr/>
          <p:nvPr/>
        </p:nvSpPr>
        <p:spPr>
          <a:xfrm rot="10800000">
            <a:off x="6110409" y="4087929"/>
            <a:ext cx="3937105" cy="1386022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3"/>
          <p:cNvSpPr/>
          <p:nvPr/>
        </p:nvSpPr>
        <p:spPr>
          <a:xfrm rot="3210522">
            <a:off x="8828071" y="3601255"/>
            <a:ext cx="163444" cy="163444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3"/>
          <p:cNvSpPr/>
          <p:nvPr/>
        </p:nvSpPr>
        <p:spPr>
          <a:xfrm rot="3212945">
            <a:off x="7223745" y="4593605"/>
            <a:ext cx="98463" cy="986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3"/>
          <p:cNvSpPr/>
          <p:nvPr/>
        </p:nvSpPr>
        <p:spPr>
          <a:xfrm rot="-7587055">
            <a:off x="7969056" y="4201692"/>
            <a:ext cx="98463" cy="986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3"/>
          <p:cNvSpPr/>
          <p:nvPr/>
        </p:nvSpPr>
        <p:spPr>
          <a:xfrm rot="3210522">
            <a:off x="5603511" y="4603257"/>
            <a:ext cx="163444" cy="163444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5">
  <p:cSld name="CUSTOM_45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4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99" name="Google Shape;499;p34"/>
          <p:cNvSpPr/>
          <p:nvPr/>
        </p:nvSpPr>
        <p:spPr>
          <a:xfrm>
            <a:off x="-175093" y="-11"/>
            <a:ext cx="3936983" cy="1038600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4"/>
          <p:cNvSpPr/>
          <p:nvPr/>
        </p:nvSpPr>
        <p:spPr>
          <a:xfrm flipH="1">
            <a:off x="-2755633" y="-11"/>
            <a:ext cx="5735030" cy="1420156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"/>
          <p:cNvSpPr/>
          <p:nvPr/>
        </p:nvSpPr>
        <p:spPr>
          <a:xfrm>
            <a:off x="-1458290" y="-11"/>
            <a:ext cx="3937105" cy="1247680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 flipH="1" rot="5400000">
            <a:off x="4202856" y="124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 flipH="1" rot="5400000">
            <a:off x="902469" y="801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/>
          <p:nvPr/>
        </p:nvSpPr>
        <p:spPr>
          <a:xfrm flipH="1" rot="-5400000">
            <a:off x="1597831" y="854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"/>
          <p:cNvSpPr/>
          <p:nvPr/>
        </p:nvSpPr>
        <p:spPr>
          <a:xfrm flipH="1" rot="5400000">
            <a:off x="246256" y="1371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6">
  <p:cSld name="CUSTOM_47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09" name="Google Shape;509;p35"/>
          <p:cNvSpPr/>
          <p:nvPr/>
        </p:nvSpPr>
        <p:spPr>
          <a:xfrm flipH="1">
            <a:off x="6742285" y="4150269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5"/>
          <p:cNvSpPr/>
          <p:nvPr/>
        </p:nvSpPr>
        <p:spPr>
          <a:xfrm rot="-1432117">
            <a:off x="6298030" y="4370786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5"/>
          <p:cNvSpPr/>
          <p:nvPr/>
        </p:nvSpPr>
        <p:spPr>
          <a:xfrm flipH="1" rot="-855778">
            <a:off x="6382945" y="4253784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5"/>
          <p:cNvSpPr/>
          <p:nvPr/>
        </p:nvSpPr>
        <p:spPr>
          <a:xfrm rot="3043967">
            <a:off x="8461110" y="3707189"/>
            <a:ext cx="163523" cy="16352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5"/>
          <p:cNvSpPr/>
          <p:nvPr/>
        </p:nvSpPr>
        <p:spPr>
          <a:xfrm rot="3041162">
            <a:off x="7337669" y="4513351"/>
            <a:ext cx="98490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5"/>
          <p:cNvSpPr/>
          <p:nvPr/>
        </p:nvSpPr>
        <p:spPr>
          <a:xfrm rot="-7758838">
            <a:off x="7842708" y="4032580"/>
            <a:ext cx="98490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5"/>
          <p:cNvSpPr/>
          <p:nvPr/>
        </p:nvSpPr>
        <p:spPr>
          <a:xfrm rot="3043967">
            <a:off x="6441045" y="4409310"/>
            <a:ext cx="163523" cy="16352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7">
  <p:cSld name="CUSTOM_48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6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19" name="Google Shape;519;p36"/>
          <p:cNvSpPr/>
          <p:nvPr/>
        </p:nvSpPr>
        <p:spPr>
          <a:xfrm rot="10800000">
            <a:off x="-1079229" y="4069511"/>
            <a:ext cx="4337666" cy="1074138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6"/>
          <p:cNvSpPr/>
          <p:nvPr/>
        </p:nvSpPr>
        <p:spPr>
          <a:xfrm flipH="1" rot="10800000">
            <a:off x="-97988" y="4199995"/>
            <a:ext cx="2978019" cy="943653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6"/>
          <p:cNvSpPr/>
          <p:nvPr/>
        </p:nvSpPr>
        <p:spPr>
          <a:xfrm rot="5400000">
            <a:off x="3391556" y="48975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6"/>
          <p:cNvSpPr/>
          <p:nvPr/>
        </p:nvSpPr>
        <p:spPr>
          <a:xfrm rot="-5400000">
            <a:off x="1730281" y="43403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6"/>
          <p:cNvSpPr/>
          <p:nvPr/>
        </p:nvSpPr>
        <p:spPr>
          <a:xfrm rot="5400000">
            <a:off x="628131" y="34481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USTOM_2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7"/>
          <p:cNvSpPr/>
          <p:nvPr/>
        </p:nvSpPr>
        <p:spPr>
          <a:xfrm rot="10800000">
            <a:off x="7575354" y="63632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7"/>
          <p:cNvSpPr/>
          <p:nvPr/>
        </p:nvSpPr>
        <p:spPr>
          <a:xfrm flipH="1" rot="-9367883">
            <a:off x="7131099" y="-338044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7"/>
          <p:cNvSpPr/>
          <p:nvPr/>
        </p:nvSpPr>
        <p:spPr>
          <a:xfrm rot="-9944222">
            <a:off x="7216014" y="-294645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7"/>
          <p:cNvSpPr txBox="1"/>
          <p:nvPr>
            <p:ph idx="1" type="body"/>
          </p:nvPr>
        </p:nvSpPr>
        <p:spPr>
          <a:xfrm>
            <a:off x="718675" y="3658150"/>
            <a:ext cx="3411600" cy="90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 sz="3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530" name="Google Shape;530;p37"/>
          <p:cNvSpPr/>
          <p:nvPr/>
        </p:nvSpPr>
        <p:spPr>
          <a:xfrm rot="5400000">
            <a:off x="8853656" y="8192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7"/>
          <p:cNvSpPr/>
          <p:nvPr/>
        </p:nvSpPr>
        <p:spPr>
          <a:xfrm rot="5400000">
            <a:off x="7501469" y="7192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7"/>
          <p:cNvSpPr/>
          <p:nvPr/>
        </p:nvSpPr>
        <p:spPr>
          <a:xfrm rot="-5400000">
            <a:off x="8196831" y="6666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7"/>
          <p:cNvSpPr/>
          <p:nvPr/>
        </p:nvSpPr>
        <p:spPr>
          <a:xfrm rot="5400000">
            <a:off x="6845256" y="844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CUSTOM_40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8"/>
          <p:cNvSpPr/>
          <p:nvPr/>
        </p:nvSpPr>
        <p:spPr>
          <a:xfrm flipH="1" rot="10800000">
            <a:off x="-913868" y="63548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8"/>
          <p:cNvSpPr/>
          <p:nvPr/>
        </p:nvSpPr>
        <p:spPr>
          <a:xfrm rot="9367883">
            <a:off x="-1180318" y="-338129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8"/>
          <p:cNvSpPr/>
          <p:nvPr/>
        </p:nvSpPr>
        <p:spPr>
          <a:xfrm flipH="1" rot="9944222">
            <a:off x="-1716649" y="-294729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8"/>
          <p:cNvSpPr txBox="1"/>
          <p:nvPr>
            <p:ph type="title"/>
          </p:nvPr>
        </p:nvSpPr>
        <p:spPr>
          <a:xfrm>
            <a:off x="718675" y="1076025"/>
            <a:ext cx="3782700" cy="28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540" name="Google Shape;540;p38"/>
          <p:cNvSpPr/>
          <p:nvPr/>
        </p:nvSpPr>
        <p:spPr>
          <a:xfrm>
            <a:off x="-1041647" y="4138788"/>
            <a:ext cx="3370532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8"/>
          <p:cNvSpPr/>
          <p:nvPr/>
        </p:nvSpPr>
        <p:spPr>
          <a:xfrm flipH="1" rot="1067063">
            <a:off x="-1322829" y="4319279"/>
            <a:ext cx="4178350" cy="1201199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8"/>
          <p:cNvSpPr/>
          <p:nvPr/>
        </p:nvSpPr>
        <p:spPr>
          <a:xfrm rot="626416">
            <a:off x="-2113010" y="4226168"/>
            <a:ext cx="4901831" cy="1227025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8"/>
          <p:cNvSpPr/>
          <p:nvPr/>
        </p:nvSpPr>
        <p:spPr>
          <a:xfrm rot="5400000">
            <a:off x="393556" y="3945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8"/>
          <p:cNvSpPr/>
          <p:nvPr/>
        </p:nvSpPr>
        <p:spPr>
          <a:xfrm rot="5400000">
            <a:off x="827744" y="435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8"/>
          <p:cNvSpPr/>
          <p:nvPr/>
        </p:nvSpPr>
        <p:spPr>
          <a:xfrm rot="-5400000">
            <a:off x="1266956" y="43673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8"/>
          <p:cNvSpPr/>
          <p:nvPr/>
        </p:nvSpPr>
        <p:spPr>
          <a:xfrm rot="5400000">
            <a:off x="110881" y="8056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CUSTOM_43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"/>
          <p:cNvSpPr txBox="1"/>
          <p:nvPr>
            <p:ph idx="1" type="subTitle"/>
          </p:nvPr>
        </p:nvSpPr>
        <p:spPr>
          <a:xfrm>
            <a:off x="1262692" y="2915250"/>
            <a:ext cx="28776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39"/>
          <p:cNvSpPr txBox="1"/>
          <p:nvPr>
            <p:ph hasCustomPrompt="1" type="title"/>
          </p:nvPr>
        </p:nvSpPr>
        <p:spPr>
          <a:xfrm>
            <a:off x="1262643" y="1614000"/>
            <a:ext cx="2877600" cy="12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1" name="Google Shape;551;p39"/>
          <p:cNvSpPr/>
          <p:nvPr/>
        </p:nvSpPr>
        <p:spPr>
          <a:xfrm rot="-9281215">
            <a:off x="-38626" y="4203731"/>
            <a:ext cx="2228124" cy="918929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9"/>
          <p:cNvSpPr/>
          <p:nvPr/>
        </p:nvSpPr>
        <p:spPr>
          <a:xfrm rot="-9280772">
            <a:off x="-649223" y="4396562"/>
            <a:ext cx="3782980" cy="1428824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9"/>
          <p:cNvSpPr/>
          <p:nvPr/>
        </p:nvSpPr>
        <p:spPr>
          <a:xfrm flipH="1" rot="-9281383">
            <a:off x="-1125488" y="3898835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9"/>
          <p:cNvSpPr/>
          <p:nvPr/>
        </p:nvSpPr>
        <p:spPr>
          <a:xfrm flipH="1" rot="10800000">
            <a:off x="-874529" y="63632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9"/>
          <p:cNvSpPr/>
          <p:nvPr/>
        </p:nvSpPr>
        <p:spPr>
          <a:xfrm rot="9367883">
            <a:off x="-1140979" y="-338044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9"/>
          <p:cNvSpPr/>
          <p:nvPr/>
        </p:nvSpPr>
        <p:spPr>
          <a:xfrm flipH="1" rot="9944222">
            <a:off x="-1677309" y="-294645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9"/>
          <p:cNvSpPr/>
          <p:nvPr/>
        </p:nvSpPr>
        <p:spPr>
          <a:xfrm rot="5400000">
            <a:off x="1614606" y="6706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9"/>
          <p:cNvSpPr/>
          <p:nvPr/>
        </p:nvSpPr>
        <p:spPr>
          <a:xfrm rot="5400000">
            <a:off x="1071344" y="42445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9"/>
          <p:cNvSpPr/>
          <p:nvPr/>
        </p:nvSpPr>
        <p:spPr>
          <a:xfrm rot="-5400000">
            <a:off x="957781" y="517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9"/>
          <p:cNvSpPr/>
          <p:nvPr/>
        </p:nvSpPr>
        <p:spPr>
          <a:xfrm rot="5400000">
            <a:off x="415131" y="3609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0"/>
          <p:cNvSpPr txBox="1"/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64" name="Google Shape;564;p40"/>
          <p:cNvSpPr txBox="1"/>
          <p:nvPr>
            <p:ph idx="1" type="subTitle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565" name="Google Shape;565;p40"/>
          <p:cNvSpPr txBox="1"/>
          <p:nvPr>
            <p:ph idx="2" type="subTitle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6" name="Google Shape;566;p40"/>
          <p:cNvSpPr txBox="1"/>
          <p:nvPr>
            <p:ph idx="3" type="subTitle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567" name="Google Shape;567;p40"/>
          <p:cNvSpPr txBox="1"/>
          <p:nvPr>
            <p:ph idx="4" type="subTitle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8" name="Google Shape;568;p40"/>
          <p:cNvSpPr/>
          <p:nvPr/>
        </p:nvSpPr>
        <p:spPr>
          <a:xfrm flipH="1" rot="-10350985">
            <a:off x="6450155" y="-124771"/>
            <a:ext cx="3444934" cy="11674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0"/>
          <p:cNvSpPr/>
          <p:nvPr/>
        </p:nvSpPr>
        <p:spPr>
          <a:xfrm>
            <a:off x="7168769" y="-99365"/>
            <a:ext cx="2517610" cy="104157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0"/>
          <p:cNvSpPr/>
          <p:nvPr/>
        </p:nvSpPr>
        <p:spPr>
          <a:xfrm flipH="1" rot="10800000">
            <a:off x="7678176" y="-210266"/>
            <a:ext cx="2057229" cy="77897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0"/>
          <p:cNvSpPr/>
          <p:nvPr/>
        </p:nvSpPr>
        <p:spPr>
          <a:xfrm rot="10350985">
            <a:off x="-562292" y="-173408"/>
            <a:ext cx="3444934" cy="1167477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40"/>
          <p:cNvSpPr/>
          <p:nvPr/>
        </p:nvSpPr>
        <p:spPr>
          <a:xfrm flipH="1">
            <a:off x="-353582" y="-148002"/>
            <a:ext cx="2517610" cy="104157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40"/>
          <p:cNvSpPr/>
          <p:nvPr/>
        </p:nvSpPr>
        <p:spPr>
          <a:xfrm rot="10800000">
            <a:off x="-402608" y="-258904"/>
            <a:ext cx="2057229" cy="77897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idx="1" type="subTitle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6" name="Google Shape;66;p5"/>
          <p:cNvSpPr txBox="1"/>
          <p:nvPr>
            <p:ph idx="2" type="subTitle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idx="3" type="subTitle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8" name="Google Shape;68;p5"/>
          <p:cNvSpPr txBox="1"/>
          <p:nvPr>
            <p:ph idx="4" type="subTitle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rot="10376871">
            <a:off x="-495921" y="-203555"/>
            <a:ext cx="4143688" cy="1411694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"/>
          <p:cNvSpPr/>
          <p:nvPr/>
        </p:nvSpPr>
        <p:spPr>
          <a:xfrm flipH="1">
            <a:off x="-201027" y="-164602"/>
            <a:ext cx="3007352" cy="1244123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-259611" y="-297078"/>
            <a:ext cx="2457436" cy="930503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5"/>
          <p:cNvSpPr/>
          <p:nvPr/>
        </p:nvSpPr>
        <p:spPr>
          <a:xfrm rot="-448972">
            <a:off x="5418223" y="3906226"/>
            <a:ext cx="4114989" cy="1394558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"/>
          <p:cNvSpPr/>
          <p:nvPr/>
        </p:nvSpPr>
        <p:spPr>
          <a:xfrm flipH="1" rot="10800000">
            <a:off x="6276637" y="4026301"/>
            <a:ext cx="3007352" cy="1244123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6885137" y="4472397"/>
            <a:ext cx="2457436" cy="930503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_18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1"/>
          <p:cNvSpPr txBox="1"/>
          <p:nvPr>
            <p:ph idx="1" type="subTitle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41"/>
          <p:cNvSpPr txBox="1"/>
          <p:nvPr>
            <p:ph idx="2" type="subTitle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41"/>
          <p:cNvSpPr txBox="1"/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587" name="Google Shape;587;p41"/>
          <p:cNvSpPr txBox="1"/>
          <p:nvPr>
            <p:ph idx="3" type="title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b="1" sz="2700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/>
        </p:txBody>
      </p:sp>
      <p:sp>
        <p:nvSpPr>
          <p:cNvPr id="588" name="Google Shape;588;p41"/>
          <p:cNvSpPr/>
          <p:nvPr/>
        </p:nvSpPr>
        <p:spPr>
          <a:xfrm>
            <a:off x="485275" y="3859450"/>
            <a:ext cx="3336529" cy="1283560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1"/>
          <p:cNvSpPr/>
          <p:nvPr/>
        </p:nvSpPr>
        <p:spPr>
          <a:xfrm flipH="1" rot="1432232">
            <a:off x="-470789" y="4165605"/>
            <a:ext cx="4306753" cy="1531081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1"/>
          <p:cNvSpPr/>
          <p:nvPr/>
        </p:nvSpPr>
        <p:spPr>
          <a:xfrm rot="5772258">
            <a:off x="7200936" y="-653045"/>
            <a:ext cx="2023504" cy="1935148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41"/>
          <p:cNvSpPr/>
          <p:nvPr/>
        </p:nvSpPr>
        <p:spPr>
          <a:xfrm rot="707044">
            <a:off x="5289054" y="-380400"/>
            <a:ext cx="4307387" cy="1170580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1"/>
          <p:cNvSpPr/>
          <p:nvPr/>
        </p:nvSpPr>
        <p:spPr>
          <a:xfrm>
            <a:off x="5289100" y="-380553"/>
            <a:ext cx="4306711" cy="1283653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1"/>
          <p:cNvSpPr/>
          <p:nvPr/>
        </p:nvSpPr>
        <p:spPr>
          <a:xfrm rot="855605">
            <a:off x="-610970" y="4000688"/>
            <a:ext cx="4923475" cy="1631508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5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2"/>
          <p:cNvSpPr txBox="1"/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5" name="Google Shape;605;p42"/>
          <p:cNvSpPr txBox="1"/>
          <p:nvPr>
            <p:ph idx="1" type="subTitle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42"/>
          <p:cNvSpPr/>
          <p:nvPr/>
        </p:nvSpPr>
        <p:spPr>
          <a:xfrm rot="-5400000">
            <a:off x="-1029861" y="815281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2"/>
          <p:cNvSpPr/>
          <p:nvPr/>
        </p:nvSpPr>
        <p:spPr>
          <a:xfrm rot="-5400000">
            <a:off x="-1888219" y="1592238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2"/>
          <p:cNvSpPr/>
          <p:nvPr/>
        </p:nvSpPr>
        <p:spPr>
          <a:xfrm rot="5400000">
            <a:off x="-751978" y="255224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2"/>
          <p:cNvSpPr/>
          <p:nvPr/>
        </p:nvSpPr>
        <p:spPr>
          <a:xfrm rot="5400000">
            <a:off x="6115544" y="2556136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2"/>
          <p:cNvSpPr/>
          <p:nvPr/>
        </p:nvSpPr>
        <p:spPr>
          <a:xfrm rot="5400000">
            <a:off x="6901950" y="2423794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42"/>
          <p:cNvSpPr/>
          <p:nvPr/>
        </p:nvSpPr>
        <p:spPr>
          <a:xfrm rot="-5400000">
            <a:off x="7021777" y="3324160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3"/>
          <p:cNvSpPr txBox="1"/>
          <p:nvPr>
            <p:ph type="title"/>
          </p:nvPr>
        </p:nvSpPr>
        <p:spPr>
          <a:xfrm>
            <a:off x="3145775" y="363275"/>
            <a:ext cx="285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23" name="Google Shape;623;p43"/>
          <p:cNvSpPr txBox="1"/>
          <p:nvPr>
            <p:ph idx="1" type="subTitle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24" name="Google Shape;624;p43"/>
          <p:cNvSpPr txBox="1"/>
          <p:nvPr>
            <p:ph idx="2" type="subTitle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43"/>
          <p:cNvSpPr txBox="1"/>
          <p:nvPr>
            <p:ph idx="3" type="subTitle"/>
          </p:nvPr>
        </p:nvSpPr>
        <p:spPr>
          <a:xfrm>
            <a:off x="659663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26" name="Google Shape;626;p43"/>
          <p:cNvSpPr txBox="1"/>
          <p:nvPr>
            <p:ph idx="4" type="subTitle"/>
          </p:nvPr>
        </p:nvSpPr>
        <p:spPr>
          <a:xfrm>
            <a:off x="941663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43"/>
          <p:cNvSpPr txBox="1"/>
          <p:nvPr>
            <p:ph idx="5" type="subTitle"/>
          </p:nvPr>
        </p:nvSpPr>
        <p:spPr>
          <a:xfrm>
            <a:off x="3328941" y="38145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28" name="Google Shape;628;p43"/>
          <p:cNvSpPr txBox="1"/>
          <p:nvPr>
            <p:ph idx="6" type="subTitle"/>
          </p:nvPr>
        </p:nvSpPr>
        <p:spPr>
          <a:xfrm>
            <a:off x="3610941" y="41336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43"/>
          <p:cNvSpPr txBox="1"/>
          <p:nvPr>
            <p:ph idx="7" type="subTitle"/>
          </p:nvPr>
        </p:nvSpPr>
        <p:spPr>
          <a:xfrm>
            <a:off x="659663" y="38145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30" name="Google Shape;630;p43"/>
          <p:cNvSpPr txBox="1"/>
          <p:nvPr>
            <p:ph idx="8" type="subTitle"/>
          </p:nvPr>
        </p:nvSpPr>
        <p:spPr>
          <a:xfrm>
            <a:off x="941663" y="41336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43"/>
          <p:cNvSpPr txBox="1"/>
          <p:nvPr>
            <p:ph idx="9" type="subTitle"/>
          </p:nvPr>
        </p:nvSpPr>
        <p:spPr>
          <a:xfrm>
            <a:off x="5998216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32" name="Google Shape;632;p43"/>
          <p:cNvSpPr txBox="1"/>
          <p:nvPr>
            <p:ph idx="13" type="subTitle"/>
          </p:nvPr>
        </p:nvSpPr>
        <p:spPr>
          <a:xfrm>
            <a:off x="6280216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43"/>
          <p:cNvSpPr txBox="1"/>
          <p:nvPr>
            <p:ph idx="14" type="subTitle"/>
          </p:nvPr>
        </p:nvSpPr>
        <p:spPr>
          <a:xfrm>
            <a:off x="5998216" y="38145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34" name="Google Shape;634;p43"/>
          <p:cNvSpPr txBox="1"/>
          <p:nvPr>
            <p:ph idx="15" type="subTitle"/>
          </p:nvPr>
        </p:nvSpPr>
        <p:spPr>
          <a:xfrm>
            <a:off x="6280216" y="41336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43"/>
          <p:cNvSpPr/>
          <p:nvPr/>
        </p:nvSpPr>
        <p:spPr>
          <a:xfrm>
            <a:off x="5587299" y="-209550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3"/>
          <p:cNvSpPr/>
          <p:nvPr/>
        </p:nvSpPr>
        <p:spPr>
          <a:xfrm flipH="1" rot="10800000">
            <a:off x="6906325" y="-525151"/>
            <a:ext cx="237931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43"/>
          <p:cNvSpPr/>
          <p:nvPr/>
        </p:nvSpPr>
        <p:spPr>
          <a:xfrm rot="-3279262">
            <a:off x="7901589" y="-973008"/>
            <a:ext cx="1404819" cy="2093810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43"/>
          <p:cNvSpPr/>
          <p:nvPr/>
        </p:nvSpPr>
        <p:spPr>
          <a:xfrm rot="10800000">
            <a:off x="6406991" y="1135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3"/>
          <p:cNvSpPr/>
          <p:nvPr/>
        </p:nvSpPr>
        <p:spPr>
          <a:xfrm rot="10800000">
            <a:off x="8154416" y="3498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3"/>
          <p:cNvSpPr/>
          <p:nvPr/>
        </p:nvSpPr>
        <p:spPr>
          <a:xfrm rot="10800000">
            <a:off x="7681066" y="7390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3"/>
          <p:cNvSpPr/>
          <p:nvPr/>
        </p:nvSpPr>
        <p:spPr>
          <a:xfrm flipH="1">
            <a:off x="-3333926" y="-210750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43"/>
          <p:cNvSpPr/>
          <p:nvPr/>
        </p:nvSpPr>
        <p:spPr>
          <a:xfrm rot="10800000">
            <a:off x="-142195" y="-526351"/>
            <a:ext cx="237931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3"/>
          <p:cNvSpPr/>
          <p:nvPr/>
        </p:nvSpPr>
        <p:spPr>
          <a:xfrm flipH="1" rot="3279262">
            <a:off x="-162965" y="-974208"/>
            <a:ext cx="1404819" cy="2093810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3"/>
          <p:cNvSpPr/>
          <p:nvPr/>
        </p:nvSpPr>
        <p:spPr>
          <a:xfrm flipH="1" rot="10800000">
            <a:off x="2572953" y="1123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3"/>
          <p:cNvSpPr/>
          <p:nvPr/>
        </p:nvSpPr>
        <p:spPr>
          <a:xfrm flipH="1" rot="10800000">
            <a:off x="890628" y="3486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3"/>
          <p:cNvSpPr/>
          <p:nvPr/>
        </p:nvSpPr>
        <p:spPr>
          <a:xfrm flipH="1" rot="10800000">
            <a:off x="201303" y="10527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3"/>
          <p:cNvSpPr/>
          <p:nvPr/>
        </p:nvSpPr>
        <p:spPr>
          <a:xfrm flipH="1" rot="10800000">
            <a:off x="1363978" y="7378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3"/>
          <p:cNvSpPr/>
          <p:nvPr/>
        </p:nvSpPr>
        <p:spPr>
          <a:xfrm rot="10800000">
            <a:off x="8843741" y="10539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20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4"/>
          <p:cNvSpPr/>
          <p:nvPr/>
        </p:nvSpPr>
        <p:spPr>
          <a:xfrm flipH="1" rot="-5400000">
            <a:off x="7394663" y="2761041"/>
            <a:ext cx="2443246" cy="56873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4"/>
          <p:cNvSpPr/>
          <p:nvPr/>
        </p:nvSpPr>
        <p:spPr>
          <a:xfrm rot="-5399497">
            <a:off x="6547057" y="1922604"/>
            <a:ext cx="4515337" cy="678344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4"/>
          <p:cNvSpPr/>
          <p:nvPr/>
        </p:nvSpPr>
        <p:spPr>
          <a:xfrm flipH="1" rot="-5400440">
            <a:off x="6201606" y="2210242"/>
            <a:ext cx="5161707" cy="722922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4"/>
          <p:cNvSpPr txBox="1"/>
          <p:nvPr>
            <p:ph idx="1" type="subTitle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55" name="Google Shape;655;p44"/>
          <p:cNvSpPr txBox="1"/>
          <p:nvPr>
            <p:ph idx="2" type="subTitle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44"/>
          <p:cNvSpPr txBox="1"/>
          <p:nvPr>
            <p:ph idx="3" type="subTitle"/>
          </p:nvPr>
        </p:nvSpPr>
        <p:spPr>
          <a:xfrm>
            <a:off x="812063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57" name="Google Shape;657;p44"/>
          <p:cNvSpPr txBox="1"/>
          <p:nvPr>
            <p:ph idx="4" type="subTitle"/>
          </p:nvPr>
        </p:nvSpPr>
        <p:spPr>
          <a:xfrm>
            <a:off x="1094063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44"/>
          <p:cNvSpPr txBox="1"/>
          <p:nvPr>
            <p:ph idx="5" type="subTitle"/>
          </p:nvPr>
        </p:nvSpPr>
        <p:spPr>
          <a:xfrm>
            <a:off x="3328941" y="35097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59" name="Google Shape;659;p44"/>
          <p:cNvSpPr txBox="1"/>
          <p:nvPr>
            <p:ph idx="6" type="subTitle"/>
          </p:nvPr>
        </p:nvSpPr>
        <p:spPr>
          <a:xfrm>
            <a:off x="3610941" y="38288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44"/>
          <p:cNvSpPr txBox="1"/>
          <p:nvPr>
            <p:ph idx="7" type="subTitle"/>
          </p:nvPr>
        </p:nvSpPr>
        <p:spPr>
          <a:xfrm>
            <a:off x="812063" y="35097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8" type="subTitle"/>
          </p:nvPr>
        </p:nvSpPr>
        <p:spPr>
          <a:xfrm>
            <a:off x="1094063" y="38288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44"/>
          <p:cNvSpPr txBox="1"/>
          <p:nvPr>
            <p:ph idx="9" type="subTitle"/>
          </p:nvPr>
        </p:nvSpPr>
        <p:spPr>
          <a:xfrm>
            <a:off x="5845816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13" type="subTitle"/>
          </p:nvPr>
        </p:nvSpPr>
        <p:spPr>
          <a:xfrm>
            <a:off x="6127816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44"/>
          <p:cNvSpPr txBox="1"/>
          <p:nvPr>
            <p:ph idx="14" type="subTitle"/>
          </p:nvPr>
        </p:nvSpPr>
        <p:spPr>
          <a:xfrm>
            <a:off x="5845816" y="35097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15" type="subTitle"/>
          </p:nvPr>
        </p:nvSpPr>
        <p:spPr>
          <a:xfrm>
            <a:off x="6127816" y="38288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44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67" name="Google Shape;667;p44"/>
          <p:cNvSpPr/>
          <p:nvPr/>
        </p:nvSpPr>
        <p:spPr>
          <a:xfrm>
            <a:off x="8351719" y="16884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44"/>
          <p:cNvSpPr/>
          <p:nvPr/>
        </p:nvSpPr>
        <p:spPr>
          <a:xfrm>
            <a:off x="8364481" y="48082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4"/>
          <p:cNvSpPr/>
          <p:nvPr/>
        </p:nvSpPr>
        <p:spPr>
          <a:xfrm rot="10800000">
            <a:off x="8515231" y="14905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4"/>
          <p:cNvSpPr/>
          <p:nvPr/>
        </p:nvSpPr>
        <p:spPr>
          <a:xfrm>
            <a:off x="7940944" y="299724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4"/>
          <p:cNvSpPr/>
          <p:nvPr/>
        </p:nvSpPr>
        <p:spPr>
          <a:xfrm rot="5400000">
            <a:off x="-1539825" y="1069929"/>
            <a:ext cx="3336529" cy="605972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4"/>
          <p:cNvSpPr/>
          <p:nvPr/>
        </p:nvSpPr>
        <p:spPr>
          <a:xfrm flipH="1" rot="6392579">
            <a:off x="-2086596" y="339210"/>
            <a:ext cx="4108425" cy="1125528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44"/>
          <p:cNvSpPr/>
          <p:nvPr/>
        </p:nvSpPr>
        <p:spPr>
          <a:xfrm rot="5980549">
            <a:off x="-2375690" y="502831"/>
            <a:ext cx="4840630" cy="1134631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4"/>
          <p:cNvSpPr/>
          <p:nvPr/>
        </p:nvSpPr>
        <p:spPr>
          <a:xfrm rot="10800000">
            <a:off x="115388" y="209797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4"/>
          <p:cNvSpPr/>
          <p:nvPr/>
        </p:nvSpPr>
        <p:spPr>
          <a:xfrm rot="10800000">
            <a:off x="361275" y="42206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44"/>
          <p:cNvSpPr/>
          <p:nvPr/>
        </p:nvSpPr>
        <p:spPr>
          <a:xfrm>
            <a:off x="333025" y="144100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4"/>
          <p:cNvSpPr/>
          <p:nvPr/>
        </p:nvSpPr>
        <p:spPr>
          <a:xfrm rot="10800000">
            <a:off x="1593613" y="-33062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1">
  <p:cSld name="CUSTOM_19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5"/>
          <p:cNvSpPr txBox="1"/>
          <p:nvPr>
            <p:ph type="title"/>
          </p:nvPr>
        </p:nvSpPr>
        <p:spPr>
          <a:xfrm>
            <a:off x="1098938" y="1256925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81" name="Google Shape;681;p45"/>
          <p:cNvSpPr txBox="1"/>
          <p:nvPr>
            <p:ph idx="1" type="subTitle"/>
          </p:nvPr>
        </p:nvSpPr>
        <p:spPr>
          <a:xfrm>
            <a:off x="1098938" y="1574098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2" name="Google Shape;682;p45"/>
          <p:cNvSpPr txBox="1"/>
          <p:nvPr>
            <p:ph idx="2" type="title"/>
          </p:nvPr>
        </p:nvSpPr>
        <p:spPr>
          <a:xfrm>
            <a:off x="6001463" y="1256925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83" name="Google Shape;683;p45"/>
          <p:cNvSpPr txBox="1"/>
          <p:nvPr>
            <p:ph idx="3" type="subTitle"/>
          </p:nvPr>
        </p:nvSpPr>
        <p:spPr>
          <a:xfrm>
            <a:off x="6001463" y="1574098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4" name="Google Shape;684;p45"/>
          <p:cNvSpPr txBox="1"/>
          <p:nvPr>
            <p:ph idx="4" type="title"/>
          </p:nvPr>
        </p:nvSpPr>
        <p:spPr>
          <a:xfrm>
            <a:off x="1120238" y="3403200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85" name="Google Shape;685;p45"/>
          <p:cNvSpPr txBox="1"/>
          <p:nvPr>
            <p:ph idx="5" type="subTitle"/>
          </p:nvPr>
        </p:nvSpPr>
        <p:spPr>
          <a:xfrm>
            <a:off x="1120238" y="3720373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6" name="Google Shape;686;p45"/>
          <p:cNvSpPr txBox="1"/>
          <p:nvPr>
            <p:ph idx="6" type="title"/>
          </p:nvPr>
        </p:nvSpPr>
        <p:spPr>
          <a:xfrm>
            <a:off x="6022763" y="3403200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87" name="Google Shape;687;p45"/>
          <p:cNvSpPr txBox="1"/>
          <p:nvPr>
            <p:ph idx="7" type="subTitle"/>
          </p:nvPr>
        </p:nvSpPr>
        <p:spPr>
          <a:xfrm>
            <a:off x="6022763" y="3720373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8" name="Google Shape;688;p45"/>
          <p:cNvSpPr txBox="1"/>
          <p:nvPr>
            <p:ph idx="8" type="title"/>
          </p:nvPr>
        </p:nvSpPr>
        <p:spPr>
          <a:xfrm>
            <a:off x="3550200" y="2330063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689" name="Google Shape;689;p45"/>
          <p:cNvSpPr txBox="1"/>
          <p:nvPr>
            <p:ph idx="9" type="subTitle"/>
          </p:nvPr>
        </p:nvSpPr>
        <p:spPr>
          <a:xfrm>
            <a:off x="3550200" y="2647235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0" name="Google Shape;690;p45"/>
          <p:cNvSpPr/>
          <p:nvPr/>
        </p:nvSpPr>
        <p:spPr>
          <a:xfrm flipH="1" rot="-1518785">
            <a:off x="108221" y="-13636"/>
            <a:ext cx="2228124" cy="918929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5"/>
          <p:cNvSpPr/>
          <p:nvPr/>
        </p:nvSpPr>
        <p:spPr>
          <a:xfrm flipH="1" rot="-1519228">
            <a:off x="-502377" y="-716362"/>
            <a:ext cx="3782980" cy="1428824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5"/>
          <p:cNvSpPr/>
          <p:nvPr/>
        </p:nvSpPr>
        <p:spPr>
          <a:xfrm rot="-1518617">
            <a:off x="-978642" y="-633617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5"/>
          <p:cNvSpPr/>
          <p:nvPr/>
        </p:nvSpPr>
        <p:spPr>
          <a:xfrm>
            <a:off x="-727683" y="4105400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45"/>
          <p:cNvSpPr/>
          <p:nvPr/>
        </p:nvSpPr>
        <p:spPr>
          <a:xfrm flipH="1" rot="1432117">
            <a:off x="-994133" y="4325918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45"/>
          <p:cNvSpPr/>
          <p:nvPr/>
        </p:nvSpPr>
        <p:spPr>
          <a:xfrm rot="855778">
            <a:off x="-1530463" y="4208916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45"/>
          <p:cNvSpPr txBox="1"/>
          <p:nvPr>
            <p:ph idx="13"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97" name="Google Shape;697;p45"/>
          <p:cNvSpPr/>
          <p:nvPr/>
        </p:nvSpPr>
        <p:spPr>
          <a:xfrm rot="5400000">
            <a:off x="2668844" y="152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45"/>
          <p:cNvSpPr/>
          <p:nvPr/>
        </p:nvSpPr>
        <p:spPr>
          <a:xfrm rot="5400000">
            <a:off x="1006581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45"/>
          <p:cNvSpPr/>
          <p:nvPr/>
        </p:nvSpPr>
        <p:spPr>
          <a:xfrm rot="-5400000">
            <a:off x="2012019" y="-1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45"/>
          <p:cNvSpPr/>
          <p:nvPr/>
        </p:nvSpPr>
        <p:spPr>
          <a:xfrm rot="5400000">
            <a:off x="350369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23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6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04" name="Google Shape;704;p46"/>
          <p:cNvSpPr txBox="1"/>
          <p:nvPr>
            <p:ph idx="2" type="title"/>
          </p:nvPr>
        </p:nvSpPr>
        <p:spPr>
          <a:xfrm>
            <a:off x="990875" y="1530450"/>
            <a:ext cx="2034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05" name="Google Shape;705;p46"/>
          <p:cNvSpPr txBox="1"/>
          <p:nvPr>
            <p:ph idx="1" type="subTitle"/>
          </p:nvPr>
        </p:nvSpPr>
        <p:spPr>
          <a:xfrm>
            <a:off x="990875" y="1984050"/>
            <a:ext cx="2034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46"/>
          <p:cNvSpPr txBox="1"/>
          <p:nvPr>
            <p:ph idx="3" type="title"/>
          </p:nvPr>
        </p:nvSpPr>
        <p:spPr>
          <a:xfrm>
            <a:off x="2272775" y="2963850"/>
            <a:ext cx="2034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07" name="Google Shape;707;p46"/>
          <p:cNvSpPr txBox="1"/>
          <p:nvPr>
            <p:ph idx="4" type="subTitle"/>
          </p:nvPr>
        </p:nvSpPr>
        <p:spPr>
          <a:xfrm>
            <a:off x="2272775" y="3417450"/>
            <a:ext cx="2034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46"/>
          <p:cNvSpPr txBox="1"/>
          <p:nvPr>
            <p:ph idx="5" type="title"/>
          </p:nvPr>
        </p:nvSpPr>
        <p:spPr>
          <a:xfrm>
            <a:off x="6118525" y="1530450"/>
            <a:ext cx="2034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09" name="Google Shape;709;p46"/>
          <p:cNvSpPr txBox="1"/>
          <p:nvPr>
            <p:ph idx="6" type="subTitle"/>
          </p:nvPr>
        </p:nvSpPr>
        <p:spPr>
          <a:xfrm>
            <a:off x="6118525" y="1984050"/>
            <a:ext cx="2034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0" name="Google Shape;710;p46"/>
          <p:cNvSpPr txBox="1"/>
          <p:nvPr>
            <p:ph idx="7" type="title"/>
          </p:nvPr>
        </p:nvSpPr>
        <p:spPr>
          <a:xfrm>
            <a:off x="4836600" y="2963850"/>
            <a:ext cx="2034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11" name="Google Shape;711;p46"/>
          <p:cNvSpPr txBox="1"/>
          <p:nvPr>
            <p:ph idx="8" type="subTitle"/>
          </p:nvPr>
        </p:nvSpPr>
        <p:spPr>
          <a:xfrm>
            <a:off x="4836600" y="3417450"/>
            <a:ext cx="2034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46"/>
          <p:cNvSpPr txBox="1"/>
          <p:nvPr>
            <p:ph idx="9" type="title"/>
          </p:nvPr>
        </p:nvSpPr>
        <p:spPr>
          <a:xfrm>
            <a:off x="3554675" y="1530450"/>
            <a:ext cx="2034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13" name="Google Shape;713;p46"/>
          <p:cNvSpPr txBox="1"/>
          <p:nvPr>
            <p:ph idx="13" type="subTitle"/>
          </p:nvPr>
        </p:nvSpPr>
        <p:spPr>
          <a:xfrm>
            <a:off x="3554675" y="1984050"/>
            <a:ext cx="2034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46"/>
          <p:cNvSpPr/>
          <p:nvPr/>
        </p:nvSpPr>
        <p:spPr>
          <a:xfrm>
            <a:off x="-614789" y="4059903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46"/>
          <p:cNvSpPr/>
          <p:nvPr/>
        </p:nvSpPr>
        <p:spPr>
          <a:xfrm flipH="1" rot="1432117">
            <a:off x="-881240" y="4280420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46"/>
          <p:cNvSpPr/>
          <p:nvPr/>
        </p:nvSpPr>
        <p:spPr>
          <a:xfrm rot="855778">
            <a:off x="-1417570" y="4163418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6"/>
          <p:cNvSpPr/>
          <p:nvPr/>
        </p:nvSpPr>
        <p:spPr>
          <a:xfrm flipH="1" rot="5027361">
            <a:off x="8598824" y="4042096"/>
            <a:ext cx="1671004" cy="1597787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46"/>
          <p:cNvSpPr/>
          <p:nvPr/>
        </p:nvSpPr>
        <p:spPr>
          <a:xfrm flipH="1" rot="10093095">
            <a:off x="7020027" y="4448297"/>
            <a:ext cx="3557278" cy="966682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46"/>
          <p:cNvSpPr/>
          <p:nvPr/>
        </p:nvSpPr>
        <p:spPr>
          <a:xfrm flipH="1" rot="10800000">
            <a:off x="7020070" y="4354984"/>
            <a:ext cx="3556654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6"/>
          <p:cNvSpPr/>
          <p:nvPr/>
        </p:nvSpPr>
        <p:spPr>
          <a:xfrm rot="5400000">
            <a:off x="8594081" y="4247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46"/>
          <p:cNvSpPr/>
          <p:nvPr/>
        </p:nvSpPr>
        <p:spPr>
          <a:xfrm rot="5400000">
            <a:off x="810844" y="4323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46"/>
          <p:cNvSpPr/>
          <p:nvPr/>
        </p:nvSpPr>
        <p:spPr>
          <a:xfrm rot="-5400000">
            <a:off x="7937256" y="4095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46"/>
          <p:cNvSpPr/>
          <p:nvPr/>
        </p:nvSpPr>
        <p:spPr>
          <a:xfrm rot="5400000">
            <a:off x="154631" y="36889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7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 txBox="1"/>
          <p:nvPr>
            <p:ph type="title"/>
          </p:nvPr>
        </p:nvSpPr>
        <p:spPr>
          <a:xfrm>
            <a:off x="1543350" y="363275"/>
            <a:ext cx="605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27" name="Google Shape;727;p47"/>
          <p:cNvSpPr txBox="1"/>
          <p:nvPr>
            <p:ph idx="1" type="subTitle"/>
          </p:nvPr>
        </p:nvSpPr>
        <p:spPr>
          <a:xfrm>
            <a:off x="4875632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28" name="Google Shape;728;p47"/>
          <p:cNvSpPr txBox="1"/>
          <p:nvPr>
            <p:ph idx="2" type="subTitle"/>
          </p:nvPr>
        </p:nvSpPr>
        <p:spPr>
          <a:xfrm>
            <a:off x="5157563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47"/>
          <p:cNvSpPr txBox="1"/>
          <p:nvPr>
            <p:ph idx="3" type="subTitle"/>
          </p:nvPr>
        </p:nvSpPr>
        <p:spPr>
          <a:xfrm>
            <a:off x="1782263" y="190447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30" name="Google Shape;730;p47"/>
          <p:cNvSpPr txBox="1"/>
          <p:nvPr>
            <p:ph idx="4" type="subTitle"/>
          </p:nvPr>
        </p:nvSpPr>
        <p:spPr>
          <a:xfrm>
            <a:off x="2064375" y="2223600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47"/>
          <p:cNvSpPr txBox="1"/>
          <p:nvPr>
            <p:ph idx="5" type="subTitle"/>
          </p:nvPr>
        </p:nvSpPr>
        <p:spPr>
          <a:xfrm>
            <a:off x="4875600" y="38145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32" name="Google Shape;732;p47"/>
          <p:cNvSpPr txBox="1"/>
          <p:nvPr>
            <p:ph idx="6" type="subTitle"/>
          </p:nvPr>
        </p:nvSpPr>
        <p:spPr>
          <a:xfrm>
            <a:off x="5157563" y="41336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47"/>
          <p:cNvSpPr txBox="1"/>
          <p:nvPr>
            <p:ph idx="7" type="subTitle"/>
          </p:nvPr>
        </p:nvSpPr>
        <p:spPr>
          <a:xfrm>
            <a:off x="1782263" y="381450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34" name="Google Shape;734;p47"/>
          <p:cNvSpPr txBox="1"/>
          <p:nvPr>
            <p:ph idx="8" type="subTitle"/>
          </p:nvPr>
        </p:nvSpPr>
        <p:spPr>
          <a:xfrm>
            <a:off x="2064375" y="4133628"/>
            <a:ext cx="1922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47"/>
          <p:cNvSpPr/>
          <p:nvPr/>
        </p:nvSpPr>
        <p:spPr>
          <a:xfrm flipH="1" rot="-5400000">
            <a:off x="-3096997" y="2192121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7"/>
          <p:cNvSpPr/>
          <p:nvPr/>
        </p:nvSpPr>
        <p:spPr>
          <a:xfrm rot="5400000">
            <a:off x="-1921300" y="3098438"/>
            <a:ext cx="4271825" cy="1177450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7"/>
          <p:cNvSpPr/>
          <p:nvPr/>
        </p:nvSpPr>
        <p:spPr>
          <a:xfrm flipH="1" rot="147">
            <a:off x="-401896" y="3180097"/>
            <a:ext cx="1404839" cy="2093848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47"/>
          <p:cNvSpPr/>
          <p:nvPr/>
        </p:nvSpPr>
        <p:spPr>
          <a:xfrm flipH="1" rot="-5400000">
            <a:off x="839461" y="386456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47"/>
          <p:cNvSpPr/>
          <p:nvPr/>
        </p:nvSpPr>
        <p:spPr>
          <a:xfrm flipH="1" rot="-5400000">
            <a:off x="376511" y="108498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47"/>
          <p:cNvSpPr/>
          <p:nvPr/>
        </p:nvSpPr>
        <p:spPr>
          <a:xfrm flipH="1" rot="-5400000">
            <a:off x="948986" y="173088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47"/>
          <p:cNvSpPr/>
          <p:nvPr/>
        </p:nvSpPr>
        <p:spPr>
          <a:xfrm flipH="1" rot="5400000">
            <a:off x="5330692" y="2192121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47"/>
          <p:cNvSpPr/>
          <p:nvPr/>
        </p:nvSpPr>
        <p:spPr>
          <a:xfrm rot="-5400000">
            <a:off x="6773240" y="988358"/>
            <a:ext cx="4271825" cy="1177450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47"/>
          <p:cNvSpPr/>
          <p:nvPr/>
        </p:nvSpPr>
        <p:spPr>
          <a:xfrm flipH="1" rot="-10799853">
            <a:off x="8120822" y="-9700"/>
            <a:ext cx="1404839" cy="2093848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47"/>
          <p:cNvSpPr/>
          <p:nvPr/>
        </p:nvSpPr>
        <p:spPr>
          <a:xfrm flipH="1" rot="5400000">
            <a:off x="7855079" y="51188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7"/>
          <p:cNvSpPr/>
          <p:nvPr/>
        </p:nvSpPr>
        <p:spPr>
          <a:xfrm flipH="1" rot="5400000">
            <a:off x="8120804" y="123618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7"/>
          <p:cNvSpPr/>
          <p:nvPr/>
        </p:nvSpPr>
        <p:spPr>
          <a:xfrm flipH="1" rot="5400000">
            <a:off x="8583754" y="401575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47"/>
          <p:cNvSpPr/>
          <p:nvPr/>
        </p:nvSpPr>
        <p:spPr>
          <a:xfrm flipH="1" rot="5400000">
            <a:off x="8076379" y="343465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7"/>
          <p:cNvSpPr/>
          <p:nvPr/>
        </p:nvSpPr>
        <p:spPr>
          <a:xfrm flipH="1" rot="-5400000">
            <a:off x="1170286" y="465366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8"/>
          <p:cNvSpPr txBox="1"/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752" name="Google Shape;752;p48"/>
          <p:cNvSpPr txBox="1"/>
          <p:nvPr>
            <p:ph idx="1" type="subTitle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48"/>
          <p:cNvSpPr/>
          <p:nvPr/>
        </p:nvSpPr>
        <p:spPr>
          <a:xfrm flipH="1" rot="-132439">
            <a:off x="305871" y="-39916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8"/>
          <p:cNvSpPr/>
          <p:nvPr/>
        </p:nvSpPr>
        <p:spPr>
          <a:xfrm flipH="1">
            <a:off x="402459" y="-132676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48"/>
          <p:cNvSpPr/>
          <p:nvPr/>
        </p:nvSpPr>
        <p:spPr>
          <a:xfrm flipH="1" rot="10800000">
            <a:off x="-272112" y="-10878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8"/>
          <p:cNvSpPr/>
          <p:nvPr/>
        </p:nvSpPr>
        <p:spPr>
          <a:xfrm flipH="1" rot="10800000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48"/>
          <p:cNvSpPr/>
          <p:nvPr/>
        </p:nvSpPr>
        <p:spPr>
          <a:xfrm flipH="1" rot="10800000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48"/>
          <p:cNvSpPr/>
          <p:nvPr/>
        </p:nvSpPr>
        <p:spPr>
          <a:xfrm flipH="1" rot="10800000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48"/>
          <p:cNvSpPr/>
          <p:nvPr/>
        </p:nvSpPr>
        <p:spPr>
          <a:xfrm rot="-10667561">
            <a:off x="305871" y="4393835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48"/>
          <p:cNvSpPr/>
          <p:nvPr/>
        </p:nvSpPr>
        <p:spPr>
          <a:xfrm rot="10800000">
            <a:off x="402459" y="4301097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8"/>
          <p:cNvSpPr/>
          <p:nvPr/>
        </p:nvSpPr>
        <p:spPr>
          <a:xfrm>
            <a:off x="-272112" y="4156612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48"/>
          <p:cNvSpPr/>
          <p:nvPr/>
        </p:nvSpPr>
        <p:spPr>
          <a:xfrm>
            <a:off x="402451" y="39496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8"/>
          <p:cNvSpPr/>
          <p:nvPr/>
        </p:nvSpPr>
        <p:spPr>
          <a:xfrm>
            <a:off x="1153051" y="43881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8"/>
          <p:cNvSpPr/>
          <p:nvPr/>
        </p:nvSpPr>
        <p:spPr>
          <a:xfrm>
            <a:off x="2859751" y="47349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48"/>
          <p:cNvSpPr/>
          <p:nvPr/>
        </p:nvSpPr>
        <p:spPr>
          <a:xfrm>
            <a:off x="5246676" y="48182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48"/>
          <p:cNvSpPr/>
          <p:nvPr/>
        </p:nvSpPr>
        <p:spPr>
          <a:xfrm flipH="1" rot="10800000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4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9"/>
          <p:cNvSpPr txBox="1"/>
          <p:nvPr>
            <p:ph type="title"/>
          </p:nvPr>
        </p:nvSpPr>
        <p:spPr>
          <a:xfrm flipH="1">
            <a:off x="1031425" y="1334306"/>
            <a:ext cx="32010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70" name="Google Shape;770;p49"/>
          <p:cNvSpPr txBox="1"/>
          <p:nvPr>
            <p:ph idx="1" type="subTitle"/>
          </p:nvPr>
        </p:nvSpPr>
        <p:spPr>
          <a:xfrm flipH="1">
            <a:off x="1212018" y="2794294"/>
            <a:ext cx="3020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1" name="Google Shape;771;p49"/>
          <p:cNvSpPr/>
          <p:nvPr/>
        </p:nvSpPr>
        <p:spPr>
          <a:xfrm>
            <a:off x="0" y="0"/>
            <a:ext cx="444900" cy="4449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9"/>
          <p:cNvSpPr/>
          <p:nvPr/>
        </p:nvSpPr>
        <p:spPr>
          <a:xfrm rot="-9281215">
            <a:off x="165301" y="4203731"/>
            <a:ext cx="2228124" cy="918929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9"/>
          <p:cNvSpPr/>
          <p:nvPr/>
        </p:nvSpPr>
        <p:spPr>
          <a:xfrm rot="-9280772">
            <a:off x="-445297" y="4396562"/>
            <a:ext cx="3782980" cy="1428824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49"/>
          <p:cNvSpPr/>
          <p:nvPr/>
        </p:nvSpPr>
        <p:spPr>
          <a:xfrm flipH="1" rot="-9281383">
            <a:off x="-921562" y="3898835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49"/>
          <p:cNvSpPr/>
          <p:nvPr/>
        </p:nvSpPr>
        <p:spPr>
          <a:xfrm flipH="1" rot="10800000">
            <a:off x="-670603" y="7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49"/>
          <p:cNvSpPr/>
          <p:nvPr/>
        </p:nvSpPr>
        <p:spPr>
          <a:xfrm rot="9367883">
            <a:off x="-937053" y="-338044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9"/>
          <p:cNvSpPr/>
          <p:nvPr/>
        </p:nvSpPr>
        <p:spPr>
          <a:xfrm rot="-1518617">
            <a:off x="-992817" y="-870267"/>
            <a:ext cx="4264746" cy="1843807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49"/>
          <p:cNvSpPr/>
          <p:nvPr/>
        </p:nvSpPr>
        <p:spPr>
          <a:xfrm rot="5400000">
            <a:off x="1221931" y="975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49"/>
          <p:cNvSpPr/>
          <p:nvPr/>
        </p:nvSpPr>
        <p:spPr>
          <a:xfrm rot="5400000">
            <a:off x="2202194" y="4596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49"/>
          <p:cNvSpPr/>
          <p:nvPr/>
        </p:nvSpPr>
        <p:spPr>
          <a:xfrm rot="-5400000">
            <a:off x="565106" y="822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9"/>
          <p:cNvSpPr/>
          <p:nvPr/>
        </p:nvSpPr>
        <p:spPr>
          <a:xfrm rot="5400000">
            <a:off x="1545981" y="3961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5"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0"/>
          <p:cNvSpPr txBox="1"/>
          <p:nvPr>
            <p:ph type="title"/>
          </p:nvPr>
        </p:nvSpPr>
        <p:spPr>
          <a:xfrm>
            <a:off x="4253800" y="2019725"/>
            <a:ext cx="39312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785" name="Google Shape;785;p50"/>
          <p:cNvSpPr txBox="1"/>
          <p:nvPr>
            <p:ph idx="1" type="subTitle"/>
          </p:nvPr>
        </p:nvSpPr>
        <p:spPr>
          <a:xfrm>
            <a:off x="5186112" y="256577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50"/>
          <p:cNvSpPr/>
          <p:nvPr/>
        </p:nvSpPr>
        <p:spPr>
          <a:xfrm rot="10800000">
            <a:off x="3937512" y="4410874"/>
            <a:ext cx="3936983" cy="732774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50"/>
          <p:cNvSpPr/>
          <p:nvPr/>
        </p:nvSpPr>
        <p:spPr>
          <a:xfrm flipH="1">
            <a:off x="3939637" y="98"/>
            <a:ext cx="5126677" cy="1295929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0"/>
          <p:cNvSpPr/>
          <p:nvPr/>
        </p:nvSpPr>
        <p:spPr>
          <a:xfrm flipH="1" rot="10800000">
            <a:off x="4720014" y="4141676"/>
            <a:ext cx="5735030" cy="1001972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50"/>
          <p:cNvSpPr/>
          <p:nvPr/>
        </p:nvSpPr>
        <p:spPr>
          <a:xfrm flipH="1" rot="10800000">
            <a:off x="5013459" y="204"/>
            <a:ext cx="4130832" cy="1472837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50"/>
          <p:cNvSpPr/>
          <p:nvPr/>
        </p:nvSpPr>
        <p:spPr>
          <a:xfrm rot="10800000">
            <a:off x="5628786" y="490"/>
            <a:ext cx="3515148" cy="1472658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50"/>
          <p:cNvSpPr/>
          <p:nvPr/>
        </p:nvSpPr>
        <p:spPr>
          <a:xfrm rot="10800000">
            <a:off x="5220582" y="4263470"/>
            <a:ext cx="3937105" cy="880179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50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50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50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50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6" name="Google Shape;86;p6"/>
          <p:cNvSpPr/>
          <p:nvPr/>
        </p:nvSpPr>
        <p:spPr>
          <a:xfrm>
            <a:off x="6082076" y="-118290"/>
            <a:ext cx="3204343" cy="1651139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6965676" y="-72669"/>
            <a:ext cx="2420522" cy="1034218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6"/>
          <p:cNvSpPr/>
          <p:nvPr/>
        </p:nvSpPr>
        <p:spPr>
          <a:xfrm flipH="1" rot="10484947">
            <a:off x="7999385" y="-411807"/>
            <a:ext cx="1843431" cy="8692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6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1"/>
          <p:cNvSpPr txBox="1"/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799" name="Google Shape;799;p51"/>
          <p:cNvSpPr txBox="1"/>
          <p:nvPr>
            <p:ph idx="1" type="subTitle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51"/>
          <p:cNvSpPr/>
          <p:nvPr/>
        </p:nvSpPr>
        <p:spPr>
          <a:xfrm flipH="1" rot="-5911893">
            <a:off x="312525" y="-757650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51"/>
          <p:cNvSpPr/>
          <p:nvPr/>
        </p:nvSpPr>
        <p:spPr>
          <a:xfrm flipH="1" rot="-515846">
            <a:off x="-399995" y="-321140"/>
            <a:ext cx="4858752" cy="984749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1"/>
          <p:cNvSpPr/>
          <p:nvPr/>
        </p:nvSpPr>
        <p:spPr>
          <a:xfrm flipH="1">
            <a:off x="-423061" y="-312190"/>
            <a:ext cx="4906095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51"/>
          <p:cNvSpPr/>
          <p:nvPr/>
        </p:nvSpPr>
        <p:spPr>
          <a:xfrm>
            <a:off x="-275372" y="4138788"/>
            <a:ext cx="3370532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51"/>
          <p:cNvSpPr/>
          <p:nvPr/>
        </p:nvSpPr>
        <p:spPr>
          <a:xfrm flipH="1" rot="1067063">
            <a:off x="-556554" y="4319279"/>
            <a:ext cx="4178350" cy="1201199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1"/>
          <p:cNvSpPr/>
          <p:nvPr/>
        </p:nvSpPr>
        <p:spPr>
          <a:xfrm rot="626416">
            <a:off x="-1346735" y="4226168"/>
            <a:ext cx="4901831" cy="1227025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51"/>
          <p:cNvSpPr/>
          <p:nvPr/>
        </p:nvSpPr>
        <p:spPr>
          <a:xfrm rot="5400000">
            <a:off x="2074869" y="43515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51"/>
          <p:cNvSpPr/>
          <p:nvPr/>
        </p:nvSpPr>
        <p:spPr>
          <a:xfrm rot="1364436">
            <a:off x="2082771" y="538417"/>
            <a:ext cx="98562" cy="988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51"/>
          <p:cNvSpPr/>
          <p:nvPr/>
        </p:nvSpPr>
        <p:spPr>
          <a:xfrm rot="-5400000">
            <a:off x="1418044" y="4198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1"/>
          <p:cNvSpPr/>
          <p:nvPr/>
        </p:nvSpPr>
        <p:spPr>
          <a:xfrm rot="1359618">
            <a:off x="1253917" y="848767"/>
            <a:ext cx="163523" cy="16352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32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2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13" name="Google Shape;813;p52"/>
          <p:cNvSpPr txBox="1"/>
          <p:nvPr>
            <p:ph idx="1" type="subTitle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814" name="Google Shape;814;p52"/>
          <p:cNvSpPr/>
          <p:nvPr/>
        </p:nvSpPr>
        <p:spPr>
          <a:xfrm flipH="1" rot="10800000">
            <a:off x="-394184" y="-47562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52"/>
          <p:cNvSpPr/>
          <p:nvPr/>
        </p:nvSpPr>
        <p:spPr>
          <a:xfrm rot="9367883">
            <a:off x="-660634" y="-449239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52"/>
          <p:cNvSpPr/>
          <p:nvPr/>
        </p:nvSpPr>
        <p:spPr>
          <a:xfrm flipH="1" rot="9944222">
            <a:off x="-1196964" y="-405839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35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3"/>
          <p:cNvSpPr txBox="1"/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824" name="Google Shape;824;p53"/>
          <p:cNvSpPr txBox="1"/>
          <p:nvPr>
            <p:ph idx="1" type="body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25" name="Google Shape;825;p53"/>
          <p:cNvSpPr/>
          <p:nvPr/>
        </p:nvSpPr>
        <p:spPr>
          <a:xfrm>
            <a:off x="1030225" y="3960176"/>
            <a:ext cx="7083925" cy="1183297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3"/>
          <p:cNvSpPr/>
          <p:nvPr/>
        </p:nvSpPr>
        <p:spPr>
          <a:xfrm flipH="1">
            <a:off x="-1" y="4362499"/>
            <a:ext cx="9144351" cy="782105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3"/>
          <p:cNvSpPr/>
          <p:nvPr/>
        </p:nvSpPr>
        <p:spPr>
          <a:xfrm rot="6479671">
            <a:off x="5455589" y="-1428985"/>
            <a:ext cx="1502599" cy="3510848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3"/>
          <p:cNvSpPr/>
          <p:nvPr/>
        </p:nvSpPr>
        <p:spPr>
          <a:xfrm>
            <a:off x="0" y="-167425"/>
            <a:ext cx="9144351" cy="831498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53"/>
          <p:cNvSpPr/>
          <p:nvPr/>
        </p:nvSpPr>
        <p:spPr>
          <a:xfrm>
            <a:off x="0" y="-167425"/>
            <a:ext cx="9144078" cy="911830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53"/>
          <p:cNvSpPr/>
          <p:nvPr/>
        </p:nvSpPr>
        <p:spPr>
          <a:xfrm>
            <a:off x="1" y="4416936"/>
            <a:ext cx="9143690" cy="726902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41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4"/>
          <p:cNvSpPr/>
          <p:nvPr/>
        </p:nvSpPr>
        <p:spPr>
          <a:xfrm rot="10800000">
            <a:off x="7300975" y="63548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54"/>
          <p:cNvSpPr/>
          <p:nvPr/>
        </p:nvSpPr>
        <p:spPr>
          <a:xfrm flipH="1" rot="-9367883">
            <a:off x="6856721" y="-338129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54"/>
          <p:cNvSpPr/>
          <p:nvPr/>
        </p:nvSpPr>
        <p:spPr>
          <a:xfrm rot="-9944222">
            <a:off x="6941636" y="-294729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54"/>
          <p:cNvSpPr/>
          <p:nvPr/>
        </p:nvSpPr>
        <p:spPr>
          <a:xfrm flipH="1" rot="5027361">
            <a:off x="7738224" y="4014283"/>
            <a:ext cx="1671004" cy="1597787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54"/>
          <p:cNvSpPr/>
          <p:nvPr/>
        </p:nvSpPr>
        <p:spPr>
          <a:xfrm flipH="1" rot="10093095">
            <a:off x="6159427" y="4420485"/>
            <a:ext cx="3557278" cy="966682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54"/>
          <p:cNvSpPr/>
          <p:nvPr/>
        </p:nvSpPr>
        <p:spPr>
          <a:xfrm flipH="1" rot="10800000">
            <a:off x="6159470" y="4327171"/>
            <a:ext cx="3556654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54"/>
          <p:cNvSpPr txBox="1"/>
          <p:nvPr>
            <p:ph type="title"/>
          </p:nvPr>
        </p:nvSpPr>
        <p:spPr>
          <a:xfrm>
            <a:off x="4911600" y="1334300"/>
            <a:ext cx="3201000" cy="14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47" name="Google Shape;847;p54"/>
          <p:cNvSpPr txBox="1"/>
          <p:nvPr>
            <p:ph idx="1" type="subTitle"/>
          </p:nvPr>
        </p:nvSpPr>
        <p:spPr>
          <a:xfrm>
            <a:off x="4911607" y="2794294"/>
            <a:ext cx="30204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8" name="Google Shape;848;p54"/>
          <p:cNvSpPr/>
          <p:nvPr/>
        </p:nvSpPr>
        <p:spPr>
          <a:xfrm rot="5400000">
            <a:off x="7721131" y="4324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54"/>
          <p:cNvSpPr/>
          <p:nvPr/>
        </p:nvSpPr>
        <p:spPr>
          <a:xfrm rot="5400000">
            <a:off x="7319469" y="8016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54"/>
          <p:cNvSpPr/>
          <p:nvPr/>
        </p:nvSpPr>
        <p:spPr>
          <a:xfrm rot="-5400000">
            <a:off x="7064306" y="4171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54"/>
          <p:cNvSpPr/>
          <p:nvPr/>
        </p:nvSpPr>
        <p:spPr>
          <a:xfrm rot="5400000">
            <a:off x="6663256" y="1668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37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5"/>
          <p:cNvSpPr/>
          <p:nvPr/>
        </p:nvSpPr>
        <p:spPr>
          <a:xfrm rot="10800000">
            <a:off x="5444252" y="4036344"/>
            <a:ext cx="3644607" cy="111842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55"/>
          <p:cNvSpPr/>
          <p:nvPr/>
        </p:nvSpPr>
        <p:spPr>
          <a:xfrm>
            <a:off x="6207850" y="3883665"/>
            <a:ext cx="2936718" cy="1271100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55"/>
          <p:cNvSpPr/>
          <p:nvPr/>
        </p:nvSpPr>
        <p:spPr>
          <a:xfrm flipH="1">
            <a:off x="6645307" y="3883573"/>
            <a:ext cx="2498729" cy="1271173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55"/>
          <p:cNvSpPr txBox="1"/>
          <p:nvPr>
            <p:ph type="title"/>
          </p:nvPr>
        </p:nvSpPr>
        <p:spPr>
          <a:xfrm>
            <a:off x="4691800" y="1922950"/>
            <a:ext cx="35433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858" name="Google Shape;858;p55"/>
          <p:cNvSpPr txBox="1"/>
          <p:nvPr>
            <p:ph idx="1" type="subTitle"/>
          </p:nvPr>
        </p:nvSpPr>
        <p:spPr>
          <a:xfrm>
            <a:off x="4691871" y="2757125"/>
            <a:ext cx="3543300" cy="49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59" name="Google Shape;859;p55"/>
          <p:cNvSpPr/>
          <p:nvPr/>
        </p:nvSpPr>
        <p:spPr>
          <a:xfrm rot="10800000">
            <a:off x="6742285" y="22388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55"/>
          <p:cNvSpPr/>
          <p:nvPr/>
        </p:nvSpPr>
        <p:spPr>
          <a:xfrm flipH="1" rot="-9367883">
            <a:off x="6298030" y="-379289"/>
            <a:ext cx="3153951" cy="112115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55"/>
          <p:cNvSpPr/>
          <p:nvPr/>
        </p:nvSpPr>
        <p:spPr>
          <a:xfrm rot="-9944222">
            <a:off x="6382945" y="-335889"/>
            <a:ext cx="3605366" cy="1194753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55"/>
          <p:cNvSpPr/>
          <p:nvPr/>
        </p:nvSpPr>
        <p:spPr>
          <a:xfrm rot="5400000">
            <a:off x="8071681" y="77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5"/>
          <p:cNvSpPr/>
          <p:nvPr/>
        </p:nvSpPr>
        <p:spPr>
          <a:xfrm rot="5400000">
            <a:off x="6004944" y="4863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55"/>
          <p:cNvSpPr/>
          <p:nvPr/>
        </p:nvSpPr>
        <p:spPr>
          <a:xfrm rot="-5400000">
            <a:off x="7414856" y="625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55"/>
          <p:cNvSpPr/>
          <p:nvPr/>
        </p:nvSpPr>
        <p:spPr>
          <a:xfrm rot="5400000">
            <a:off x="5348731" y="4228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7_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6"/>
          <p:cNvSpPr txBox="1"/>
          <p:nvPr>
            <p:ph type="title"/>
          </p:nvPr>
        </p:nvSpPr>
        <p:spPr>
          <a:xfrm>
            <a:off x="2693850" y="363275"/>
            <a:ext cx="375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9" name="Google Shape;869;p56"/>
          <p:cNvSpPr txBox="1"/>
          <p:nvPr>
            <p:ph idx="1" type="subTitle"/>
          </p:nvPr>
        </p:nvSpPr>
        <p:spPr>
          <a:xfrm>
            <a:off x="4655852" y="1414900"/>
            <a:ext cx="3045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70" name="Google Shape;870;p56"/>
          <p:cNvSpPr txBox="1"/>
          <p:nvPr>
            <p:ph idx="2" type="subTitle"/>
          </p:nvPr>
        </p:nvSpPr>
        <p:spPr>
          <a:xfrm>
            <a:off x="4958476" y="1734025"/>
            <a:ext cx="2439900" cy="1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56"/>
          <p:cNvSpPr txBox="1"/>
          <p:nvPr>
            <p:ph idx="3" type="subTitle"/>
          </p:nvPr>
        </p:nvSpPr>
        <p:spPr>
          <a:xfrm>
            <a:off x="1442838" y="1414900"/>
            <a:ext cx="3045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72" name="Google Shape;872;p56"/>
          <p:cNvSpPr txBox="1"/>
          <p:nvPr>
            <p:ph idx="4" type="subTitle"/>
          </p:nvPr>
        </p:nvSpPr>
        <p:spPr>
          <a:xfrm>
            <a:off x="1745688" y="1734025"/>
            <a:ext cx="2439900" cy="1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3" name="Google Shape;873;p56"/>
          <p:cNvSpPr txBox="1"/>
          <p:nvPr>
            <p:ph idx="5" type="subTitle"/>
          </p:nvPr>
        </p:nvSpPr>
        <p:spPr>
          <a:xfrm>
            <a:off x="4655812" y="3160150"/>
            <a:ext cx="3045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74" name="Google Shape;874;p56"/>
          <p:cNvSpPr txBox="1"/>
          <p:nvPr>
            <p:ph idx="6" type="subTitle"/>
          </p:nvPr>
        </p:nvSpPr>
        <p:spPr>
          <a:xfrm>
            <a:off x="4958476" y="3479274"/>
            <a:ext cx="2439900" cy="1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56"/>
          <p:cNvSpPr txBox="1"/>
          <p:nvPr>
            <p:ph idx="7" type="subTitle"/>
          </p:nvPr>
        </p:nvSpPr>
        <p:spPr>
          <a:xfrm>
            <a:off x="1442838" y="3160150"/>
            <a:ext cx="3045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76" name="Google Shape;876;p56"/>
          <p:cNvSpPr txBox="1"/>
          <p:nvPr>
            <p:ph idx="8" type="subTitle"/>
          </p:nvPr>
        </p:nvSpPr>
        <p:spPr>
          <a:xfrm>
            <a:off x="1745688" y="3479274"/>
            <a:ext cx="2439900" cy="10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7" name="Google Shape;877;p56"/>
          <p:cNvSpPr/>
          <p:nvPr/>
        </p:nvSpPr>
        <p:spPr>
          <a:xfrm flipH="1" rot="-5532439">
            <a:off x="-2045052" y="2322174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56"/>
          <p:cNvSpPr/>
          <p:nvPr/>
        </p:nvSpPr>
        <p:spPr>
          <a:xfrm flipH="1" rot="-5400000">
            <a:off x="-832519" y="2826431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56"/>
          <p:cNvSpPr/>
          <p:nvPr/>
        </p:nvSpPr>
        <p:spPr>
          <a:xfrm flipH="1" rot="5400000">
            <a:off x="-551012" y="3638024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56"/>
          <p:cNvSpPr/>
          <p:nvPr/>
        </p:nvSpPr>
        <p:spPr>
          <a:xfrm flipH="1" rot="5400000">
            <a:off x="1100376" y="440793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56"/>
          <p:cNvSpPr/>
          <p:nvPr/>
        </p:nvSpPr>
        <p:spPr>
          <a:xfrm flipH="1" rot="5400000">
            <a:off x="661951" y="365733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56"/>
          <p:cNvSpPr/>
          <p:nvPr/>
        </p:nvSpPr>
        <p:spPr>
          <a:xfrm flipH="1" rot="5400000">
            <a:off x="315101" y="1950637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56"/>
          <p:cNvSpPr/>
          <p:nvPr/>
        </p:nvSpPr>
        <p:spPr>
          <a:xfrm flipH="1" rot="5400000">
            <a:off x="458251" y="2482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56"/>
          <p:cNvSpPr/>
          <p:nvPr/>
        </p:nvSpPr>
        <p:spPr>
          <a:xfrm flipH="1" rot="5267561">
            <a:off x="6370324" y="1912069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56"/>
          <p:cNvSpPr/>
          <p:nvPr/>
        </p:nvSpPr>
        <p:spPr>
          <a:xfrm flipH="1" rot="5400000">
            <a:off x="7582879" y="1222315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6"/>
          <p:cNvSpPr/>
          <p:nvPr/>
        </p:nvSpPr>
        <p:spPr>
          <a:xfrm flipH="1" rot="-5400000">
            <a:off x="7598103" y="388035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56"/>
          <p:cNvSpPr/>
          <p:nvPr/>
        </p:nvSpPr>
        <p:spPr>
          <a:xfrm flipH="1" rot="-5400000">
            <a:off x="7945213" y="5085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56"/>
          <p:cNvSpPr/>
          <p:nvPr/>
        </p:nvSpPr>
        <p:spPr>
          <a:xfrm flipH="1" rot="-5400000">
            <a:off x="8383638" y="12591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56"/>
          <p:cNvSpPr/>
          <p:nvPr/>
        </p:nvSpPr>
        <p:spPr>
          <a:xfrm flipH="1" rot="-5400000">
            <a:off x="8730488" y="29658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56"/>
          <p:cNvSpPr/>
          <p:nvPr/>
        </p:nvSpPr>
        <p:spPr>
          <a:xfrm flipH="1" rot="-5400000">
            <a:off x="8522238" y="460349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36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7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94" name="Google Shape;894;p57"/>
          <p:cNvSpPr txBox="1"/>
          <p:nvPr>
            <p:ph idx="2" type="title"/>
          </p:nvPr>
        </p:nvSpPr>
        <p:spPr>
          <a:xfrm>
            <a:off x="595875" y="1814400"/>
            <a:ext cx="2543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895" name="Google Shape;895;p57"/>
          <p:cNvSpPr txBox="1"/>
          <p:nvPr>
            <p:ph idx="1" type="subTitle"/>
          </p:nvPr>
        </p:nvSpPr>
        <p:spPr>
          <a:xfrm>
            <a:off x="816075" y="2282228"/>
            <a:ext cx="2322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6" name="Google Shape;896;p57"/>
          <p:cNvSpPr txBox="1"/>
          <p:nvPr>
            <p:ph idx="3" type="title"/>
          </p:nvPr>
        </p:nvSpPr>
        <p:spPr>
          <a:xfrm>
            <a:off x="5994850" y="1814400"/>
            <a:ext cx="2543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897" name="Google Shape;897;p57"/>
          <p:cNvSpPr txBox="1"/>
          <p:nvPr>
            <p:ph idx="4" type="subTitle"/>
          </p:nvPr>
        </p:nvSpPr>
        <p:spPr>
          <a:xfrm>
            <a:off x="5994850" y="2282229"/>
            <a:ext cx="2322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8" name="Google Shape;898;p57"/>
          <p:cNvSpPr txBox="1"/>
          <p:nvPr>
            <p:ph idx="5" type="title"/>
          </p:nvPr>
        </p:nvSpPr>
        <p:spPr>
          <a:xfrm>
            <a:off x="595875" y="3205300"/>
            <a:ext cx="2543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899" name="Google Shape;899;p57"/>
          <p:cNvSpPr txBox="1"/>
          <p:nvPr>
            <p:ph idx="6" type="subTitle"/>
          </p:nvPr>
        </p:nvSpPr>
        <p:spPr>
          <a:xfrm>
            <a:off x="816075" y="3673128"/>
            <a:ext cx="2322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0" name="Google Shape;900;p57"/>
          <p:cNvSpPr txBox="1"/>
          <p:nvPr>
            <p:ph idx="7" type="title"/>
          </p:nvPr>
        </p:nvSpPr>
        <p:spPr>
          <a:xfrm>
            <a:off x="5994850" y="3205300"/>
            <a:ext cx="2543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901" name="Google Shape;901;p57"/>
          <p:cNvSpPr txBox="1"/>
          <p:nvPr>
            <p:ph idx="8" type="subTitle"/>
          </p:nvPr>
        </p:nvSpPr>
        <p:spPr>
          <a:xfrm>
            <a:off x="5994850" y="3673127"/>
            <a:ext cx="2322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2" name="Google Shape;902;p57"/>
          <p:cNvSpPr/>
          <p:nvPr/>
        </p:nvSpPr>
        <p:spPr>
          <a:xfrm flipH="1" rot="10800000">
            <a:off x="37927" y="4374634"/>
            <a:ext cx="2505013" cy="768740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57"/>
          <p:cNvSpPr/>
          <p:nvPr/>
        </p:nvSpPr>
        <p:spPr>
          <a:xfrm flipH="1">
            <a:off x="6142736" y="0"/>
            <a:ext cx="2594745" cy="684511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57"/>
          <p:cNvSpPr/>
          <p:nvPr/>
        </p:nvSpPr>
        <p:spPr>
          <a:xfrm>
            <a:off x="6632383" y="0"/>
            <a:ext cx="3779755" cy="936000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57"/>
          <p:cNvSpPr/>
          <p:nvPr/>
        </p:nvSpPr>
        <p:spPr>
          <a:xfrm flipH="1">
            <a:off x="-5" y="4269850"/>
            <a:ext cx="2018280" cy="873809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57"/>
          <p:cNvSpPr/>
          <p:nvPr/>
        </p:nvSpPr>
        <p:spPr>
          <a:xfrm>
            <a:off x="-1" y="4269786"/>
            <a:ext cx="1717924" cy="873594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57"/>
          <p:cNvSpPr/>
          <p:nvPr/>
        </p:nvSpPr>
        <p:spPr>
          <a:xfrm flipH="1">
            <a:off x="6962402" y="0"/>
            <a:ext cx="2594826" cy="822238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57"/>
          <p:cNvSpPr/>
          <p:nvPr/>
        </p:nvSpPr>
        <p:spPr>
          <a:xfrm rot="5400000">
            <a:off x="8873931" y="10286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57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57"/>
          <p:cNvSpPr/>
          <p:nvPr/>
        </p:nvSpPr>
        <p:spPr>
          <a:xfrm rot="-5400000">
            <a:off x="8183406" y="80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57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9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58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15" name="Google Shape;915;p58"/>
          <p:cNvSpPr txBox="1"/>
          <p:nvPr>
            <p:ph idx="1" type="subTitle"/>
          </p:nvPr>
        </p:nvSpPr>
        <p:spPr>
          <a:xfrm>
            <a:off x="3328957" y="23435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16" name="Google Shape;916;p58"/>
          <p:cNvSpPr txBox="1"/>
          <p:nvPr>
            <p:ph idx="2" type="subTitle"/>
          </p:nvPr>
        </p:nvSpPr>
        <p:spPr>
          <a:xfrm>
            <a:off x="3482707" y="2662675"/>
            <a:ext cx="2178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17" name="Google Shape;917;p58"/>
          <p:cNvSpPr txBox="1"/>
          <p:nvPr>
            <p:ph idx="3" type="subTitle"/>
          </p:nvPr>
        </p:nvSpPr>
        <p:spPr>
          <a:xfrm>
            <a:off x="791813" y="23435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18" name="Google Shape;918;p58"/>
          <p:cNvSpPr txBox="1"/>
          <p:nvPr>
            <p:ph idx="4" type="subTitle"/>
          </p:nvPr>
        </p:nvSpPr>
        <p:spPr>
          <a:xfrm>
            <a:off x="945563" y="2662675"/>
            <a:ext cx="2178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19" name="Google Shape;919;p58"/>
          <p:cNvSpPr txBox="1"/>
          <p:nvPr>
            <p:ph idx="5" type="subTitle"/>
          </p:nvPr>
        </p:nvSpPr>
        <p:spPr>
          <a:xfrm>
            <a:off x="5866075" y="23435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20" name="Google Shape;920;p58"/>
          <p:cNvSpPr txBox="1"/>
          <p:nvPr>
            <p:ph idx="6" type="subTitle"/>
          </p:nvPr>
        </p:nvSpPr>
        <p:spPr>
          <a:xfrm>
            <a:off x="6019825" y="2662675"/>
            <a:ext cx="21786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21" name="Google Shape;921;p58"/>
          <p:cNvSpPr/>
          <p:nvPr/>
        </p:nvSpPr>
        <p:spPr>
          <a:xfrm rot="10800000">
            <a:off x="2531291" y="4235323"/>
            <a:ext cx="5428956" cy="1009852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58"/>
          <p:cNvSpPr/>
          <p:nvPr/>
        </p:nvSpPr>
        <p:spPr>
          <a:xfrm rot="5400000">
            <a:off x="3108924" y="2854084"/>
            <a:ext cx="1442280" cy="3563817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58"/>
          <p:cNvSpPr/>
          <p:nvPr/>
        </p:nvSpPr>
        <p:spPr>
          <a:xfrm>
            <a:off x="3682950" y="4420625"/>
            <a:ext cx="2132100" cy="1234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58"/>
          <p:cNvSpPr/>
          <p:nvPr/>
        </p:nvSpPr>
        <p:spPr>
          <a:xfrm flipH="1" rot="10800000">
            <a:off x="3968688" y="40718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58"/>
          <p:cNvSpPr/>
          <p:nvPr/>
        </p:nvSpPr>
        <p:spPr>
          <a:xfrm flipH="1" rot="10800000">
            <a:off x="5921426" y="4554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58"/>
          <p:cNvSpPr/>
          <p:nvPr/>
        </p:nvSpPr>
        <p:spPr>
          <a:xfrm flipH="1" rot="10800000">
            <a:off x="1267213" y="45217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58"/>
          <p:cNvSpPr/>
          <p:nvPr/>
        </p:nvSpPr>
        <p:spPr>
          <a:xfrm flipH="1" rot="10800000">
            <a:off x="8100026" y="47529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58"/>
          <p:cNvSpPr/>
          <p:nvPr/>
        </p:nvSpPr>
        <p:spPr>
          <a:xfrm flipH="1" rot="10800000">
            <a:off x="6505813" y="485159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58"/>
          <p:cNvSpPr/>
          <p:nvPr/>
        </p:nvSpPr>
        <p:spPr>
          <a:xfrm flipH="1" rot="10800000">
            <a:off x="1985676" y="410423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9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9"/>
          <p:cNvSpPr/>
          <p:nvPr/>
        </p:nvSpPr>
        <p:spPr>
          <a:xfrm flipH="1" rot="-5911893">
            <a:off x="-358275" y="-757650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59"/>
          <p:cNvSpPr/>
          <p:nvPr/>
        </p:nvSpPr>
        <p:spPr>
          <a:xfrm flipH="1" rot="-515846">
            <a:off x="-1764995" y="-321140"/>
            <a:ext cx="4858752" cy="984749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59"/>
          <p:cNvSpPr/>
          <p:nvPr/>
        </p:nvSpPr>
        <p:spPr>
          <a:xfrm flipH="1">
            <a:off x="-1788061" y="-312190"/>
            <a:ext cx="4906095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59"/>
          <p:cNvSpPr txBox="1"/>
          <p:nvPr>
            <p:ph type="title"/>
          </p:nvPr>
        </p:nvSpPr>
        <p:spPr>
          <a:xfrm flipH="1">
            <a:off x="1393306" y="2025275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936" name="Google Shape;936;p59"/>
          <p:cNvSpPr txBox="1"/>
          <p:nvPr>
            <p:ph idx="1" type="subTitle"/>
          </p:nvPr>
        </p:nvSpPr>
        <p:spPr>
          <a:xfrm flipH="1">
            <a:off x="1393306" y="2342448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7" name="Google Shape;937;p59"/>
          <p:cNvSpPr txBox="1"/>
          <p:nvPr>
            <p:ph idx="2" type="title"/>
          </p:nvPr>
        </p:nvSpPr>
        <p:spPr>
          <a:xfrm flipH="1">
            <a:off x="3560862" y="3479400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938" name="Google Shape;938;p59"/>
          <p:cNvSpPr txBox="1"/>
          <p:nvPr>
            <p:ph idx="3" type="subTitle"/>
          </p:nvPr>
        </p:nvSpPr>
        <p:spPr>
          <a:xfrm flipH="1">
            <a:off x="3560862" y="3796573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9" name="Google Shape;939;p59"/>
          <p:cNvSpPr txBox="1"/>
          <p:nvPr>
            <p:ph idx="4" type="title"/>
          </p:nvPr>
        </p:nvSpPr>
        <p:spPr>
          <a:xfrm flipH="1">
            <a:off x="5728394" y="2025263"/>
            <a:ext cx="2022300" cy="38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940" name="Google Shape;940;p59"/>
          <p:cNvSpPr txBox="1"/>
          <p:nvPr>
            <p:ph idx="5" type="subTitle"/>
          </p:nvPr>
        </p:nvSpPr>
        <p:spPr>
          <a:xfrm flipH="1">
            <a:off x="5728394" y="2342435"/>
            <a:ext cx="2022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41" name="Google Shape;941;p59"/>
          <p:cNvSpPr/>
          <p:nvPr/>
        </p:nvSpPr>
        <p:spPr>
          <a:xfrm flipH="1" rot="4888107">
            <a:off x="1137128" y="4138487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59"/>
          <p:cNvSpPr/>
          <p:nvPr/>
        </p:nvSpPr>
        <p:spPr>
          <a:xfrm flipH="1" rot="-9922098">
            <a:off x="-1214868" y="4347472"/>
            <a:ext cx="4858620" cy="984751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59"/>
          <p:cNvSpPr/>
          <p:nvPr/>
        </p:nvSpPr>
        <p:spPr>
          <a:xfrm flipH="1" rot="-10346708">
            <a:off x="-752392" y="4478612"/>
            <a:ext cx="4905724" cy="1060054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59"/>
          <p:cNvSpPr txBox="1"/>
          <p:nvPr>
            <p:ph idx="6"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45" name="Google Shape;945;p59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59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59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59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0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60"/>
          <p:cNvSpPr txBox="1"/>
          <p:nvPr>
            <p:ph type="title"/>
          </p:nvPr>
        </p:nvSpPr>
        <p:spPr>
          <a:xfrm>
            <a:off x="2571750" y="363275"/>
            <a:ext cx="400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52" name="Google Shape;952;p60"/>
          <p:cNvSpPr txBox="1"/>
          <p:nvPr>
            <p:ph idx="1" type="subTitle"/>
          </p:nvPr>
        </p:nvSpPr>
        <p:spPr>
          <a:xfrm>
            <a:off x="4881606" y="3566100"/>
            <a:ext cx="22056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53" name="Google Shape;953;p60"/>
          <p:cNvSpPr txBox="1"/>
          <p:nvPr>
            <p:ph idx="2" type="subTitle"/>
          </p:nvPr>
        </p:nvSpPr>
        <p:spPr>
          <a:xfrm>
            <a:off x="4740306" y="3861150"/>
            <a:ext cx="2488200" cy="6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4" name="Google Shape;954;p60"/>
          <p:cNvSpPr txBox="1"/>
          <p:nvPr>
            <p:ph idx="3" type="subTitle"/>
          </p:nvPr>
        </p:nvSpPr>
        <p:spPr>
          <a:xfrm>
            <a:off x="2014344" y="3566100"/>
            <a:ext cx="20079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55" name="Google Shape;955;p60"/>
          <p:cNvSpPr txBox="1"/>
          <p:nvPr>
            <p:ph idx="4" type="subTitle"/>
          </p:nvPr>
        </p:nvSpPr>
        <p:spPr>
          <a:xfrm>
            <a:off x="1915494" y="3861150"/>
            <a:ext cx="2205600" cy="6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6" name="Google Shape;956;p60"/>
          <p:cNvSpPr/>
          <p:nvPr/>
        </p:nvSpPr>
        <p:spPr>
          <a:xfrm rot="-5400000">
            <a:off x="-687297" y="596629"/>
            <a:ext cx="2810674" cy="1198053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60"/>
          <p:cNvSpPr/>
          <p:nvPr/>
        </p:nvSpPr>
        <p:spPr>
          <a:xfrm rot="-5400000">
            <a:off x="-1281850" y="1134665"/>
            <a:ext cx="2860647" cy="75161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60"/>
          <p:cNvSpPr/>
          <p:nvPr/>
        </p:nvSpPr>
        <p:spPr>
          <a:xfrm rot="5400000">
            <a:off x="466981" y="11957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60"/>
          <p:cNvSpPr/>
          <p:nvPr/>
        </p:nvSpPr>
        <p:spPr>
          <a:xfrm rot="5400000">
            <a:off x="-494883" y="208694"/>
            <a:ext cx="1990610" cy="1054010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60"/>
          <p:cNvSpPr/>
          <p:nvPr/>
        </p:nvSpPr>
        <p:spPr>
          <a:xfrm rot="5400000">
            <a:off x="928869" y="9991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60"/>
          <p:cNvSpPr/>
          <p:nvPr/>
        </p:nvSpPr>
        <p:spPr>
          <a:xfrm rot="-5400000">
            <a:off x="269256" y="2842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60"/>
          <p:cNvSpPr/>
          <p:nvPr/>
        </p:nvSpPr>
        <p:spPr>
          <a:xfrm rot="5400000">
            <a:off x="7087547" y="3261706"/>
            <a:ext cx="2810674" cy="1198053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60"/>
          <p:cNvSpPr/>
          <p:nvPr/>
        </p:nvSpPr>
        <p:spPr>
          <a:xfrm rot="5400000">
            <a:off x="7632127" y="3170112"/>
            <a:ext cx="2860647" cy="751611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60"/>
          <p:cNvSpPr/>
          <p:nvPr/>
        </p:nvSpPr>
        <p:spPr>
          <a:xfrm rot="-5400000">
            <a:off x="8580444" y="36971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60"/>
          <p:cNvSpPr/>
          <p:nvPr/>
        </p:nvSpPr>
        <p:spPr>
          <a:xfrm rot="-5400000">
            <a:off x="7715198" y="3793684"/>
            <a:ext cx="1990610" cy="1054010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60"/>
          <p:cNvSpPr/>
          <p:nvPr/>
        </p:nvSpPr>
        <p:spPr>
          <a:xfrm rot="-5400000">
            <a:off x="8183656" y="39584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60"/>
          <p:cNvSpPr/>
          <p:nvPr/>
        </p:nvSpPr>
        <p:spPr>
          <a:xfrm rot="5400000">
            <a:off x="8843269" y="2115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60"/>
          <p:cNvSpPr/>
          <p:nvPr/>
        </p:nvSpPr>
        <p:spPr>
          <a:xfrm rot="-5400000">
            <a:off x="7541144" y="4680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60"/>
          <p:cNvSpPr/>
          <p:nvPr/>
        </p:nvSpPr>
        <p:spPr>
          <a:xfrm rot="5400000">
            <a:off x="1506281" y="211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/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7"/>
          <p:cNvSpPr txBox="1"/>
          <p:nvPr>
            <p:ph idx="1" type="subTitle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"/>
          <p:cNvSpPr/>
          <p:nvPr/>
        </p:nvSpPr>
        <p:spPr>
          <a:xfrm rot="-10667561">
            <a:off x="305871" y="4396335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/>
          <p:nvPr/>
        </p:nvSpPr>
        <p:spPr>
          <a:xfrm rot="10800000">
            <a:off x="402459" y="4303597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-272112" y="4159112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"/>
          <p:cNvSpPr/>
          <p:nvPr/>
        </p:nvSpPr>
        <p:spPr>
          <a:xfrm flipH="1" rot="-132439">
            <a:off x="305871" y="-39916"/>
            <a:ext cx="4818716" cy="780968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"/>
          <p:cNvSpPr/>
          <p:nvPr/>
        </p:nvSpPr>
        <p:spPr>
          <a:xfrm flipH="1">
            <a:off x="402459" y="-132676"/>
            <a:ext cx="2393629" cy="966464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"/>
          <p:cNvSpPr/>
          <p:nvPr/>
        </p:nvSpPr>
        <p:spPr>
          <a:xfrm flipH="1" rot="10800000">
            <a:off x="-272112" y="-10878"/>
            <a:ext cx="2096898" cy="98915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"/>
          <p:cNvSpPr/>
          <p:nvPr/>
        </p:nvSpPr>
        <p:spPr>
          <a:xfrm flipH="1" rot="10800000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"/>
          <p:cNvSpPr/>
          <p:nvPr/>
        </p:nvSpPr>
        <p:spPr>
          <a:xfrm flipH="1" rot="10800000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"/>
          <p:cNvSpPr/>
          <p:nvPr/>
        </p:nvSpPr>
        <p:spPr>
          <a:xfrm flipH="1" rot="10800000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"/>
          <p:cNvSpPr/>
          <p:nvPr/>
        </p:nvSpPr>
        <p:spPr>
          <a:xfrm flipH="1" rot="10800000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1"/>
          <p:cNvSpPr txBox="1"/>
          <p:nvPr>
            <p:ph type="title"/>
          </p:nvPr>
        </p:nvSpPr>
        <p:spPr>
          <a:xfrm>
            <a:off x="2629950" y="989275"/>
            <a:ext cx="3884100" cy="9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73" name="Google Shape;973;p61"/>
          <p:cNvSpPr txBox="1"/>
          <p:nvPr>
            <p:ph idx="1" type="subTitle"/>
          </p:nvPr>
        </p:nvSpPr>
        <p:spPr>
          <a:xfrm>
            <a:off x="3043615" y="1769613"/>
            <a:ext cx="3066900" cy="1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4" name="Google Shape;974;p61"/>
          <p:cNvSpPr txBox="1"/>
          <p:nvPr>
            <p:ph idx="2" type="subTitle"/>
          </p:nvPr>
        </p:nvSpPr>
        <p:spPr>
          <a:xfrm>
            <a:off x="2676890" y="3876500"/>
            <a:ext cx="3790200" cy="2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5" name="Google Shape;975;p61"/>
          <p:cNvSpPr txBox="1"/>
          <p:nvPr/>
        </p:nvSpPr>
        <p:spPr>
          <a:xfrm>
            <a:off x="2924390" y="3270788"/>
            <a:ext cx="3295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</a:t>
            </a:r>
            <a:r>
              <a:rPr b="1"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6" name="Google Shape;976;p61"/>
          <p:cNvSpPr/>
          <p:nvPr/>
        </p:nvSpPr>
        <p:spPr>
          <a:xfrm rot="-5538951">
            <a:off x="-2574537" y="1029968"/>
            <a:ext cx="6383009" cy="1326004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61"/>
          <p:cNvSpPr/>
          <p:nvPr/>
        </p:nvSpPr>
        <p:spPr>
          <a:xfrm flipH="1" rot="5400000">
            <a:off x="-1065756" y="2741763"/>
            <a:ext cx="3598025" cy="1537331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61"/>
          <p:cNvSpPr/>
          <p:nvPr/>
        </p:nvSpPr>
        <p:spPr>
          <a:xfrm flipH="1" rot="5400000">
            <a:off x="-627512" y="3888154"/>
            <a:ext cx="2023800" cy="1071475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61"/>
          <p:cNvSpPr/>
          <p:nvPr/>
        </p:nvSpPr>
        <p:spPr>
          <a:xfrm>
            <a:off x="771800" y="27575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61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61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61"/>
          <p:cNvSpPr/>
          <p:nvPr/>
        </p:nvSpPr>
        <p:spPr>
          <a:xfrm>
            <a:off x="1169650" y="35512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61"/>
          <p:cNvSpPr/>
          <p:nvPr/>
        </p:nvSpPr>
        <p:spPr>
          <a:xfrm>
            <a:off x="37648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4" name="Google Shape;984;p61"/>
          <p:cNvGrpSpPr/>
          <p:nvPr/>
        </p:nvGrpSpPr>
        <p:grpSpPr>
          <a:xfrm rot="10800000">
            <a:off x="7695844" y="-223188"/>
            <a:ext cx="1676378" cy="6958517"/>
            <a:chOff x="-174456" y="-1522725"/>
            <a:chExt cx="1676378" cy="6958517"/>
          </a:xfrm>
        </p:grpSpPr>
        <p:sp>
          <p:nvSpPr>
            <p:cNvPr id="985" name="Google Shape;985;p61"/>
            <p:cNvSpPr/>
            <p:nvPr/>
          </p:nvSpPr>
          <p:spPr>
            <a:xfrm rot="-5538951">
              <a:off x="-2574537" y="1029968"/>
              <a:ext cx="6383009" cy="1326004"/>
            </a:xfrm>
            <a:custGeom>
              <a:rect b="b" l="l" r="r" t="t"/>
              <a:pathLst>
                <a:path extrusionOk="0" h="14785" w="79484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61"/>
            <p:cNvSpPr/>
            <p:nvPr/>
          </p:nvSpPr>
          <p:spPr>
            <a:xfrm flipH="1" rot="5400000">
              <a:off x="-1065756" y="2741763"/>
              <a:ext cx="3598025" cy="1537331"/>
            </a:xfrm>
            <a:custGeom>
              <a:rect b="b" l="l" r="r" t="t"/>
              <a:pathLst>
                <a:path extrusionOk="0" h="61524" w="143993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1"/>
            <p:cNvSpPr/>
            <p:nvPr/>
          </p:nvSpPr>
          <p:spPr>
            <a:xfrm flipH="1" rot="5400000">
              <a:off x="-627512" y="3888154"/>
              <a:ext cx="2023800" cy="1071475"/>
            </a:xfrm>
            <a:custGeom>
              <a:rect b="b" l="l" r="r" t="t"/>
              <a:pathLst>
                <a:path extrusionOk="0" h="42859" w="80952">
                  <a:moveTo>
                    <a:pt x="7027" y="1"/>
                  </a:moveTo>
                  <a:cubicBezTo>
                    <a:pt x="6872" y="1"/>
                    <a:pt x="6717" y="3"/>
                    <a:pt x="6562" y="7"/>
                  </a:cubicBezTo>
                  <a:cubicBezTo>
                    <a:pt x="4866" y="30"/>
                    <a:pt x="3192" y="387"/>
                    <a:pt x="1629" y="1056"/>
                  </a:cubicBezTo>
                  <a:cubicBezTo>
                    <a:pt x="0" y="1793"/>
                    <a:pt x="89" y="2418"/>
                    <a:pt x="335" y="4114"/>
                  </a:cubicBezTo>
                  <a:cubicBezTo>
                    <a:pt x="982" y="8332"/>
                    <a:pt x="1652" y="12528"/>
                    <a:pt x="2321" y="16724"/>
                  </a:cubicBezTo>
                  <a:lnTo>
                    <a:pt x="4241" y="29022"/>
                  </a:lnTo>
                  <a:cubicBezTo>
                    <a:pt x="4866" y="32972"/>
                    <a:pt x="6160" y="37347"/>
                    <a:pt x="6160" y="41342"/>
                  </a:cubicBezTo>
                  <a:cubicBezTo>
                    <a:pt x="6227" y="41676"/>
                    <a:pt x="6294" y="42056"/>
                    <a:pt x="6562" y="42257"/>
                  </a:cubicBezTo>
                  <a:cubicBezTo>
                    <a:pt x="6776" y="42374"/>
                    <a:pt x="7008" y="42440"/>
                    <a:pt x="7256" y="42440"/>
                  </a:cubicBezTo>
                  <a:cubicBezTo>
                    <a:pt x="7292" y="42440"/>
                    <a:pt x="7328" y="42438"/>
                    <a:pt x="7365" y="42435"/>
                  </a:cubicBezTo>
                  <a:cubicBezTo>
                    <a:pt x="18275" y="42693"/>
                    <a:pt x="29189" y="42859"/>
                    <a:pt x="40102" y="42859"/>
                  </a:cubicBezTo>
                  <a:cubicBezTo>
                    <a:pt x="53724" y="42859"/>
                    <a:pt x="67345" y="42601"/>
                    <a:pt x="80951" y="41944"/>
                  </a:cubicBezTo>
                  <a:cubicBezTo>
                    <a:pt x="71220" y="38596"/>
                    <a:pt x="61154" y="36409"/>
                    <a:pt x="50910" y="35450"/>
                  </a:cubicBezTo>
                  <a:cubicBezTo>
                    <a:pt x="46357" y="35003"/>
                    <a:pt x="41513" y="34735"/>
                    <a:pt x="37741" y="32124"/>
                  </a:cubicBezTo>
                  <a:cubicBezTo>
                    <a:pt x="33880" y="29423"/>
                    <a:pt x="31939" y="24781"/>
                    <a:pt x="30443" y="20317"/>
                  </a:cubicBezTo>
                  <a:cubicBezTo>
                    <a:pt x="28948" y="15854"/>
                    <a:pt x="27609" y="11144"/>
                    <a:pt x="24439" y="7663"/>
                  </a:cubicBezTo>
                  <a:cubicBezTo>
                    <a:pt x="22676" y="5743"/>
                    <a:pt x="20422" y="4315"/>
                    <a:pt x="18123" y="3087"/>
                  </a:cubicBezTo>
                  <a:cubicBezTo>
                    <a:pt x="14732" y="1327"/>
                    <a:pt x="10908" y="1"/>
                    <a:pt x="7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8" name="Google Shape;988;p61"/>
          <p:cNvSpPr/>
          <p:nvPr/>
        </p:nvSpPr>
        <p:spPr>
          <a:xfrm flipH="1" rot="10800000">
            <a:off x="7981650" y="28604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61"/>
          <p:cNvSpPr/>
          <p:nvPr/>
        </p:nvSpPr>
        <p:spPr>
          <a:xfrm flipH="1" rot="10800000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61"/>
          <p:cNvSpPr/>
          <p:nvPr/>
        </p:nvSpPr>
        <p:spPr>
          <a:xfrm flipH="1" rot="10800000">
            <a:off x="7932450" y="4287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61"/>
          <p:cNvSpPr/>
          <p:nvPr/>
        </p:nvSpPr>
        <p:spPr>
          <a:xfrm flipH="1" rot="10800000">
            <a:off x="7695850" y="17277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61"/>
          <p:cNvSpPr/>
          <p:nvPr/>
        </p:nvSpPr>
        <p:spPr>
          <a:xfrm flipH="1" rot="10800000">
            <a:off x="829948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1_1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62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96" name="Google Shape;996;p62"/>
          <p:cNvSpPr txBox="1"/>
          <p:nvPr>
            <p:ph idx="1" type="subTitle"/>
          </p:nvPr>
        </p:nvSpPr>
        <p:spPr>
          <a:xfrm>
            <a:off x="2115575" y="1535450"/>
            <a:ext cx="20079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97" name="Google Shape;997;p62"/>
          <p:cNvSpPr txBox="1"/>
          <p:nvPr>
            <p:ph idx="2" type="subTitle"/>
          </p:nvPr>
        </p:nvSpPr>
        <p:spPr>
          <a:xfrm>
            <a:off x="2016350" y="2145400"/>
            <a:ext cx="5111400" cy="17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8" name="Google Shape;998;p62"/>
          <p:cNvSpPr/>
          <p:nvPr/>
        </p:nvSpPr>
        <p:spPr>
          <a:xfrm flipH="1">
            <a:off x="-178543" y="-118290"/>
            <a:ext cx="3204343" cy="1651139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62"/>
          <p:cNvSpPr/>
          <p:nvPr/>
        </p:nvSpPr>
        <p:spPr>
          <a:xfrm flipH="1" rot="10800000">
            <a:off x="-278322" y="-72669"/>
            <a:ext cx="2420522" cy="1034218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62"/>
          <p:cNvSpPr/>
          <p:nvPr/>
        </p:nvSpPr>
        <p:spPr>
          <a:xfrm rot="-10484947">
            <a:off x="-734940" y="-411807"/>
            <a:ext cx="1843431" cy="8692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62"/>
          <p:cNvSpPr/>
          <p:nvPr/>
        </p:nvSpPr>
        <p:spPr>
          <a:xfrm flipH="1" rot="10800000">
            <a:off x="17222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62"/>
          <p:cNvSpPr/>
          <p:nvPr/>
        </p:nvSpPr>
        <p:spPr>
          <a:xfrm flipH="1" rot="10800000">
            <a:off x="832326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62"/>
          <p:cNvSpPr/>
          <p:nvPr/>
        </p:nvSpPr>
        <p:spPr>
          <a:xfrm flipH="1" rot="10800000">
            <a:off x="61551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11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3"/>
          <p:cNvSpPr txBox="1"/>
          <p:nvPr>
            <p:ph type="title"/>
          </p:nvPr>
        </p:nvSpPr>
        <p:spPr>
          <a:xfrm>
            <a:off x="3105950" y="363275"/>
            <a:ext cx="293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07" name="Google Shape;1007;p63"/>
          <p:cNvSpPr txBox="1"/>
          <p:nvPr>
            <p:ph idx="1" type="subTitle"/>
          </p:nvPr>
        </p:nvSpPr>
        <p:spPr>
          <a:xfrm>
            <a:off x="760275" y="1535450"/>
            <a:ext cx="20079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08" name="Google Shape;1008;p63"/>
          <p:cNvSpPr txBox="1"/>
          <p:nvPr>
            <p:ph idx="2" type="subTitle"/>
          </p:nvPr>
        </p:nvSpPr>
        <p:spPr>
          <a:xfrm>
            <a:off x="540000" y="2145400"/>
            <a:ext cx="3834000" cy="23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9" name="Google Shape;1009;p63"/>
          <p:cNvSpPr txBox="1"/>
          <p:nvPr>
            <p:ph idx="3" type="subTitle"/>
          </p:nvPr>
        </p:nvSpPr>
        <p:spPr>
          <a:xfrm>
            <a:off x="4564200" y="1535450"/>
            <a:ext cx="20079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b="1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10" name="Google Shape;1010;p63"/>
          <p:cNvSpPr txBox="1"/>
          <p:nvPr>
            <p:ph idx="4" type="subTitle"/>
          </p:nvPr>
        </p:nvSpPr>
        <p:spPr>
          <a:xfrm>
            <a:off x="4440600" y="2145400"/>
            <a:ext cx="3834000" cy="23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1" name="Google Shape;1011;p63"/>
          <p:cNvSpPr/>
          <p:nvPr/>
        </p:nvSpPr>
        <p:spPr>
          <a:xfrm>
            <a:off x="6082076" y="-118290"/>
            <a:ext cx="3204343" cy="1651139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63"/>
          <p:cNvSpPr/>
          <p:nvPr/>
        </p:nvSpPr>
        <p:spPr>
          <a:xfrm rot="10800000">
            <a:off x="6965676" y="-72669"/>
            <a:ext cx="2420522" cy="1034218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63"/>
          <p:cNvSpPr/>
          <p:nvPr/>
        </p:nvSpPr>
        <p:spPr>
          <a:xfrm flipH="1" rot="10484947">
            <a:off x="7999385" y="-411807"/>
            <a:ext cx="1843431" cy="8692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63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63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63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49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64"/>
          <p:cNvSpPr/>
          <p:nvPr/>
        </p:nvSpPr>
        <p:spPr>
          <a:xfrm rot="10800000">
            <a:off x="2251306" y="-128"/>
            <a:ext cx="4462873" cy="1059925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64"/>
          <p:cNvSpPr/>
          <p:nvPr/>
        </p:nvSpPr>
        <p:spPr>
          <a:xfrm flipH="1" rot="10799504">
            <a:off x="-6750" y="531"/>
            <a:ext cx="9154265" cy="812300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64"/>
          <p:cNvSpPr/>
          <p:nvPr/>
        </p:nvSpPr>
        <p:spPr>
          <a:xfrm rot="-10799504">
            <a:off x="236" y="485"/>
            <a:ext cx="9154265" cy="865690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64"/>
          <p:cNvSpPr/>
          <p:nvPr/>
        </p:nvSpPr>
        <p:spPr>
          <a:xfrm flipH="1" rot="-4555973">
            <a:off x="4908829" y="2657012"/>
            <a:ext cx="1457076" cy="4557441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64"/>
          <p:cNvSpPr/>
          <p:nvPr/>
        </p:nvSpPr>
        <p:spPr>
          <a:xfrm flipH="1" rot="10800000">
            <a:off x="1" y="4443074"/>
            <a:ext cx="9154264" cy="836745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64"/>
          <p:cNvSpPr/>
          <p:nvPr/>
        </p:nvSpPr>
        <p:spPr>
          <a:xfrm flipH="1" rot="10800000">
            <a:off x="-6750" y="4366693"/>
            <a:ext cx="9161260" cy="917583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0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5"/>
          <p:cNvSpPr/>
          <p:nvPr/>
        </p:nvSpPr>
        <p:spPr>
          <a:xfrm flipH="1" rot="10800000">
            <a:off x="1206036" y="4410874"/>
            <a:ext cx="3936983" cy="732774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65"/>
          <p:cNvSpPr/>
          <p:nvPr/>
        </p:nvSpPr>
        <p:spPr>
          <a:xfrm flipH="1">
            <a:off x="3939637" y="98"/>
            <a:ext cx="5126677" cy="1295929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65"/>
          <p:cNvSpPr/>
          <p:nvPr/>
        </p:nvSpPr>
        <p:spPr>
          <a:xfrm rot="10800000">
            <a:off x="-1374513" y="4141676"/>
            <a:ext cx="5735030" cy="1001972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65"/>
          <p:cNvSpPr/>
          <p:nvPr/>
        </p:nvSpPr>
        <p:spPr>
          <a:xfrm flipH="1" rot="10800000">
            <a:off x="5013459" y="204"/>
            <a:ext cx="4130832" cy="1472837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65"/>
          <p:cNvSpPr/>
          <p:nvPr/>
        </p:nvSpPr>
        <p:spPr>
          <a:xfrm rot="10800000">
            <a:off x="5628786" y="490"/>
            <a:ext cx="3515148" cy="1472658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65"/>
          <p:cNvSpPr/>
          <p:nvPr/>
        </p:nvSpPr>
        <p:spPr>
          <a:xfrm flipH="1" rot="10800000">
            <a:off x="-77156" y="4263470"/>
            <a:ext cx="3937105" cy="880179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65"/>
          <p:cNvSpPr/>
          <p:nvPr/>
        </p:nvSpPr>
        <p:spPr>
          <a:xfrm flipH="1" rot="10800000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65"/>
          <p:cNvSpPr/>
          <p:nvPr/>
        </p:nvSpPr>
        <p:spPr>
          <a:xfrm flipH="1" rot="10800000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65"/>
          <p:cNvSpPr/>
          <p:nvPr/>
        </p:nvSpPr>
        <p:spPr>
          <a:xfrm flipH="1" rot="10800000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1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66"/>
          <p:cNvSpPr/>
          <p:nvPr/>
        </p:nvSpPr>
        <p:spPr>
          <a:xfrm flipH="1" rot="-5400000">
            <a:off x="7050252" y="2575411"/>
            <a:ext cx="2443246" cy="939991"/>
          </a:xfrm>
          <a:custGeom>
            <a:rect b="b" l="l" r="r" t="t"/>
            <a:pathLst>
              <a:path extrusionOk="0" h="76391" w="283357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66"/>
          <p:cNvSpPr/>
          <p:nvPr/>
        </p:nvSpPr>
        <p:spPr>
          <a:xfrm rot="-5399497">
            <a:off x="6325430" y="1701197"/>
            <a:ext cx="4515337" cy="1121168"/>
          </a:xfrm>
          <a:custGeom>
            <a:rect b="b" l="l" r="r" t="t"/>
            <a:pathLst>
              <a:path extrusionOk="0" h="43920" w="264364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66"/>
          <p:cNvSpPr/>
          <p:nvPr/>
        </p:nvSpPr>
        <p:spPr>
          <a:xfrm flipH="1" rot="-5400440">
            <a:off x="5965428" y="1974301"/>
            <a:ext cx="5161707" cy="1194801"/>
          </a:xfrm>
          <a:custGeom>
            <a:rect b="b" l="l" r="r" t="t"/>
            <a:pathLst>
              <a:path extrusionOk="0" h="40820" w="264364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66"/>
          <p:cNvSpPr/>
          <p:nvPr/>
        </p:nvSpPr>
        <p:spPr>
          <a:xfrm rot="-5400000">
            <a:off x="-1791843" y="1811847"/>
            <a:ext cx="5127422" cy="1543736"/>
          </a:xfrm>
          <a:custGeom>
            <a:rect b="b" l="l" r="r" t="t"/>
            <a:pathLst>
              <a:path extrusionOk="0" h="61867" w="246008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66"/>
          <p:cNvSpPr/>
          <p:nvPr/>
        </p:nvSpPr>
        <p:spPr>
          <a:xfrm rot="-5400000">
            <a:off x="-1926425" y="1930649"/>
            <a:ext cx="5143202" cy="1290352"/>
          </a:xfrm>
          <a:custGeom>
            <a:rect b="b" l="l" r="r" t="t"/>
            <a:pathLst>
              <a:path extrusionOk="0" h="61984" w="264364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66"/>
          <p:cNvSpPr/>
          <p:nvPr/>
        </p:nvSpPr>
        <p:spPr>
          <a:xfrm flipH="1" rot="-5400000">
            <a:off x="-1877527" y="1881640"/>
            <a:ext cx="5143337" cy="1388283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66"/>
          <p:cNvSpPr/>
          <p:nvPr/>
        </p:nvSpPr>
        <p:spPr>
          <a:xfrm flipH="1" rot="10800000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66"/>
          <p:cNvSpPr/>
          <p:nvPr/>
        </p:nvSpPr>
        <p:spPr>
          <a:xfrm flipH="1" rot="10800000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66"/>
          <p:cNvSpPr/>
          <p:nvPr/>
        </p:nvSpPr>
        <p:spPr>
          <a:xfrm flipH="1" rot="10800000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2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67"/>
          <p:cNvSpPr/>
          <p:nvPr/>
        </p:nvSpPr>
        <p:spPr>
          <a:xfrm flipH="1" rot="-5911893">
            <a:off x="-358275" y="-757650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67"/>
          <p:cNvSpPr/>
          <p:nvPr/>
        </p:nvSpPr>
        <p:spPr>
          <a:xfrm flipH="1" rot="-515846">
            <a:off x="-1764995" y="-321140"/>
            <a:ext cx="4858752" cy="984749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67"/>
          <p:cNvSpPr/>
          <p:nvPr/>
        </p:nvSpPr>
        <p:spPr>
          <a:xfrm flipH="1">
            <a:off x="-1788061" y="-312190"/>
            <a:ext cx="4906095" cy="1060078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67"/>
          <p:cNvSpPr/>
          <p:nvPr/>
        </p:nvSpPr>
        <p:spPr>
          <a:xfrm flipH="1" rot="4888107">
            <a:off x="1137128" y="4138487"/>
            <a:ext cx="1679785" cy="2039064"/>
          </a:xfrm>
          <a:custGeom>
            <a:rect b="b" l="l" r="r" t="t"/>
            <a:pathLst>
              <a:path extrusionOk="0" h="139852" w="184937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67"/>
          <p:cNvSpPr/>
          <p:nvPr/>
        </p:nvSpPr>
        <p:spPr>
          <a:xfrm flipH="1" rot="-9922098">
            <a:off x="-1214868" y="4347472"/>
            <a:ext cx="4858620" cy="984751"/>
          </a:xfrm>
          <a:custGeom>
            <a:rect b="b" l="l" r="r" t="t"/>
            <a:pathLst>
              <a:path extrusionOk="0" h="48804" w="264364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67"/>
          <p:cNvSpPr/>
          <p:nvPr/>
        </p:nvSpPr>
        <p:spPr>
          <a:xfrm flipH="1" rot="-10346708">
            <a:off x="-752392" y="4478612"/>
            <a:ext cx="4905724" cy="1060054"/>
          </a:xfrm>
          <a:custGeom>
            <a:rect b="b" l="l" r="r" t="t"/>
            <a:pathLst>
              <a:path extrusionOk="0" h="53519" w="264337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53"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68"/>
          <p:cNvSpPr/>
          <p:nvPr/>
        </p:nvSpPr>
        <p:spPr>
          <a:xfrm rot="10800000">
            <a:off x="3937512" y="4410874"/>
            <a:ext cx="3936983" cy="732774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68"/>
          <p:cNvSpPr/>
          <p:nvPr/>
        </p:nvSpPr>
        <p:spPr>
          <a:xfrm flipH="1">
            <a:off x="3939637" y="98"/>
            <a:ext cx="5126677" cy="1295929"/>
          </a:xfrm>
          <a:custGeom>
            <a:rect b="b" l="l" r="r" t="t"/>
            <a:pathLst>
              <a:path extrusionOk="0" h="92815" w="299106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68"/>
          <p:cNvSpPr/>
          <p:nvPr/>
        </p:nvSpPr>
        <p:spPr>
          <a:xfrm flipH="1" rot="10800000">
            <a:off x="4720014" y="4141676"/>
            <a:ext cx="5735030" cy="1001972"/>
          </a:xfrm>
          <a:custGeom>
            <a:rect b="b" l="l" r="r" t="t"/>
            <a:pathLst>
              <a:path extrusionOk="0" h="107710" w="295582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68"/>
          <p:cNvSpPr/>
          <p:nvPr/>
        </p:nvSpPr>
        <p:spPr>
          <a:xfrm flipH="1" rot="10800000">
            <a:off x="5013459" y="204"/>
            <a:ext cx="4130832" cy="1472837"/>
          </a:xfrm>
          <a:custGeom>
            <a:rect b="b" l="l" r="r" t="t"/>
            <a:pathLst>
              <a:path extrusionOk="0" h="154588" w="285673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68"/>
          <p:cNvSpPr/>
          <p:nvPr/>
        </p:nvSpPr>
        <p:spPr>
          <a:xfrm rot="10800000">
            <a:off x="5628786" y="490"/>
            <a:ext cx="3515148" cy="1472658"/>
          </a:xfrm>
          <a:custGeom>
            <a:rect b="b" l="l" r="r" t="t"/>
            <a:pathLst>
              <a:path extrusionOk="0" h="196093" w="305002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68"/>
          <p:cNvSpPr/>
          <p:nvPr/>
        </p:nvSpPr>
        <p:spPr>
          <a:xfrm rot="10800000">
            <a:off x="5220582" y="4263470"/>
            <a:ext cx="3937105" cy="880179"/>
          </a:xfrm>
          <a:custGeom>
            <a:rect b="b" l="l" r="r" t="t"/>
            <a:pathLst>
              <a:path extrusionOk="0" h="130204" w="294198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/>
          <p:nvPr>
            <p:ph type="title"/>
          </p:nvPr>
        </p:nvSpPr>
        <p:spPr>
          <a:xfrm>
            <a:off x="1388100" y="1076025"/>
            <a:ext cx="6367800" cy="28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3" name="Google Shape;113;p8"/>
          <p:cNvSpPr/>
          <p:nvPr/>
        </p:nvSpPr>
        <p:spPr>
          <a:xfrm flipH="1">
            <a:off x="-426404" y="-84700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"/>
          <p:cNvSpPr/>
          <p:nvPr/>
        </p:nvSpPr>
        <p:spPr>
          <a:xfrm rot="10800000">
            <a:off x="-294784" y="-365201"/>
            <a:ext cx="308665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 rot="-5400147">
            <a:off x="232464" y="-691625"/>
            <a:ext cx="1404839" cy="2093848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68351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8"/>
          <p:cNvSpPr/>
          <p:nvPr/>
        </p:nvSpPr>
        <p:spPr>
          <a:xfrm flipH="1">
            <a:off x="3173616" y="24472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"/>
          <p:cNvSpPr/>
          <p:nvPr/>
        </p:nvSpPr>
        <p:spPr>
          <a:xfrm flipH="1">
            <a:off x="6566441" y="273550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8"/>
          <p:cNvSpPr/>
          <p:nvPr/>
        </p:nvSpPr>
        <p:spPr>
          <a:xfrm flipH="1" rot="10800000">
            <a:off x="2631095" y="4430364"/>
            <a:ext cx="6890071" cy="880003"/>
          </a:xfrm>
          <a:custGeom>
            <a:rect b="b" l="l" r="r" t="t"/>
            <a:pathLst>
              <a:path extrusionOk="0" h="14785" w="79484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6302893" y="4618767"/>
            <a:ext cx="3086654" cy="972101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"/>
          <p:cNvSpPr/>
          <p:nvPr/>
        </p:nvSpPr>
        <p:spPr>
          <a:xfrm rot="5399853">
            <a:off x="7457460" y="3823444"/>
            <a:ext cx="1404839" cy="2093848"/>
          </a:xfrm>
          <a:custGeom>
            <a:rect b="b" l="l" r="r" t="t"/>
            <a:pathLst>
              <a:path extrusionOk="0" h="44420" w="24039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"/>
          <p:cNvSpPr/>
          <p:nvPr/>
        </p:nvSpPr>
        <p:spPr>
          <a:xfrm flipH="1" rot="10800000">
            <a:off x="8312846" y="452006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"/>
          <p:cNvSpPr/>
          <p:nvPr/>
        </p:nvSpPr>
        <p:spPr>
          <a:xfrm flipH="1" rot="10800000">
            <a:off x="6455196" y="43956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"/>
          <p:cNvSpPr/>
          <p:nvPr/>
        </p:nvSpPr>
        <p:spPr>
          <a:xfrm flipH="1" rot="10800000">
            <a:off x="5822746" y="4882242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"/>
          <p:cNvSpPr/>
          <p:nvPr/>
        </p:nvSpPr>
        <p:spPr>
          <a:xfrm flipH="1" rot="10800000">
            <a:off x="8749921" y="42321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 flipH="1" rot="10800000">
            <a:off x="2364821" y="4788617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"/>
          <p:cNvSpPr/>
          <p:nvPr/>
        </p:nvSpPr>
        <p:spPr>
          <a:xfrm flipH="1">
            <a:off x="181341" y="8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"/>
          <p:cNvSpPr/>
          <p:nvPr/>
        </p:nvSpPr>
        <p:spPr>
          <a:xfrm flipH="1" rot="10800000">
            <a:off x="5365175" y="3285293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"/>
          <p:cNvSpPr/>
          <p:nvPr/>
        </p:nvSpPr>
        <p:spPr>
          <a:xfrm flipH="1" rot="10800000">
            <a:off x="4874550" y="4429982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 flipH="1">
            <a:off x="6621274" y="3703451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 flipH="1">
            <a:off x="-260192" y="166613"/>
            <a:ext cx="4058317" cy="172978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/>
          <p:nvPr/>
        </p:nvSpPr>
        <p:spPr>
          <a:xfrm flipH="1">
            <a:off x="158481" y="-333462"/>
            <a:ext cx="4130269" cy="1085168"/>
          </a:xfrm>
          <a:custGeom>
            <a:rect b="b" l="l" r="r" t="t"/>
            <a:pathLst>
              <a:path extrusionOk="0" h="43165" w="72716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"/>
          <p:cNvSpPr/>
          <p:nvPr/>
        </p:nvSpPr>
        <p:spPr>
          <a:xfrm flipH="1" rot="10800000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"/>
          <p:cNvSpPr/>
          <p:nvPr/>
        </p:nvSpPr>
        <p:spPr>
          <a:xfrm flipH="1" rot="10800000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"/>
          <p:cNvSpPr/>
          <p:nvPr/>
        </p:nvSpPr>
        <p:spPr>
          <a:xfrm flipH="1" rot="10800000">
            <a:off x="-332175" y="-43579"/>
            <a:ext cx="2874201" cy="1521816"/>
          </a:xfrm>
          <a:custGeom>
            <a:rect b="b" l="l" r="r" t="t"/>
            <a:pathLst>
              <a:path extrusionOk="0" h="42859" w="80952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9"/>
          <p:cNvSpPr/>
          <p:nvPr/>
        </p:nvSpPr>
        <p:spPr>
          <a:xfrm flipH="1" rot="10800000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"/>
          <p:cNvSpPr/>
          <p:nvPr/>
        </p:nvSpPr>
        <p:spPr>
          <a:xfrm flipH="1" rot="10800000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idx="1" type="body"/>
          </p:nvPr>
        </p:nvSpPr>
        <p:spPr>
          <a:xfrm>
            <a:off x="718675" y="540000"/>
            <a:ext cx="3411600" cy="90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3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/>
        </p:txBody>
      </p:sp>
      <p:sp>
        <p:nvSpPr>
          <p:cNvPr id="150" name="Google Shape;150;p10"/>
          <p:cNvSpPr/>
          <p:nvPr/>
        </p:nvSpPr>
        <p:spPr>
          <a:xfrm flipH="1">
            <a:off x="3426309" y="3056502"/>
            <a:ext cx="5986869" cy="2127192"/>
          </a:xfrm>
          <a:custGeom>
            <a:rect b="b" l="l" r="r" t="t"/>
            <a:pathLst>
              <a:path extrusionOk="0" h="61524" w="143993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"/>
          <p:cNvSpPr/>
          <p:nvPr/>
        </p:nvSpPr>
        <p:spPr>
          <a:xfrm flipH="1" rot="10800000">
            <a:off x="5737690" y="3381530"/>
            <a:ext cx="3675485" cy="1893812"/>
          </a:xfrm>
          <a:custGeom>
            <a:rect b="b" l="l" r="r" t="t"/>
            <a:pathLst>
              <a:path extrusionOk="0" h="36451" w="64695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"/>
          <p:cNvSpPr/>
          <p:nvPr/>
        </p:nvSpPr>
        <p:spPr>
          <a:xfrm rot="315040">
            <a:off x="7305814" y="4459737"/>
            <a:ext cx="2114446" cy="997085"/>
          </a:xfrm>
          <a:custGeom>
            <a:rect b="b" l="l" r="r" t="t"/>
            <a:pathLst>
              <a:path extrusionOk="0" h="23502" w="49839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"/>
          <p:cNvSpPr/>
          <p:nvPr/>
        </p:nvSpPr>
        <p:spPr>
          <a:xfrm flipH="1">
            <a:off x="5699552" y="47843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"/>
          <p:cNvSpPr/>
          <p:nvPr/>
        </p:nvSpPr>
        <p:spPr>
          <a:xfrm flipH="1">
            <a:off x="8043764" y="3943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"/>
          <p:cNvSpPr/>
          <p:nvPr/>
        </p:nvSpPr>
        <p:spPr>
          <a:xfrm flipH="1">
            <a:off x="8476477" y="34271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"/>
          <p:cNvSpPr/>
          <p:nvPr/>
        </p:nvSpPr>
        <p:spPr>
          <a:xfrm flipH="1">
            <a:off x="7442277" y="35570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buNone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b="1" sz="3000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53.png"/><Relationship Id="rId5" Type="http://schemas.openxmlformats.org/officeDocument/2006/relationships/image" Target="../media/image45.png"/><Relationship Id="rId6" Type="http://schemas.openxmlformats.org/officeDocument/2006/relationships/image" Target="../media/image72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Relationship Id="rId5" Type="http://schemas.openxmlformats.org/officeDocument/2006/relationships/image" Target="../media/image73.png"/><Relationship Id="rId6" Type="http://schemas.openxmlformats.org/officeDocument/2006/relationships/image" Target="../media/image44.png"/><Relationship Id="rId7" Type="http://schemas.openxmlformats.org/officeDocument/2006/relationships/image" Target="../media/image47.png"/><Relationship Id="rId8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5" Type="http://schemas.openxmlformats.org/officeDocument/2006/relationships/image" Target="../media/image48.png"/><Relationship Id="rId6" Type="http://schemas.openxmlformats.org/officeDocument/2006/relationships/image" Target="../media/image60.png"/><Relationship Id="rId7" Type="http://schemas.openxmlformats.org/officeDocument/2006/relationships/image" Target="../media/image62.png"/><Relationship Id="rId8" Type="http://schemas.openxmlformats.org/officeDocument/2006/relationships/image" Target="../media/image55.png"/><Relationship Id="rId10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66.png"/><Relationship Id="rId5" Type="http://schemas.openxmlformats.org/officeDocument/2006/relationships/image" Target="../media/image56.png"/><Relationship Id="rId6" Type="http://schemas.openxmlformats.org/officeDocument/2006/relationships/image" Target="../media/image80.png"/><Relationship Id="rId7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Relationship Id="rId5" Type="http://schemas.openxmlformats.org/officeDocument/2006/relationships/image" Target="../media/image63.png"/><Relationship Id="rId6" Type="http://schemas.openxmlformats.org/officeDocument/2006/relationships/image" Target="../media/image65.png"/><Relationship Id="rId7" Type="http://schemas.openxmlformats.org/officeDocument/2006/relationships/image" Target="../media/image76.png"/><Relationship Id="rId8" Type="http://schemas.openxmlformats.org/officeDocument/2006/relationships/image" Target="../media/image82.png"/><Relationship Id="rId11" Type="http://schemas.openxmlformats.org/officeDocument/2006/relationships/image" Target="../media/image69.png"/><Relationship Id="rId10" Type="http://schemas.openxmlformats.org/officeDocument/2006/relationships/image" Target="../media/image71.png"/><Relationship Id="rId13" Type="http://schemas.openxmlformats.org/officeDocument/2006/relationships/image" Target="../media/image74.png"/><Relationship Id="rId12" Type="http://schemas.openxmlformats.org/officeDocument/2006/relationships/image" Target="../media/image70.png"/><Relationship Id="rId14" Type="http://schemas.openxmlformats.org/officeDocument/2006/relationships/image" Target="../media/image7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3.png"/><Relationship Id="rId4" Type="http://schemas.openxmlformats.org/officeDocument/2006/relationships/image" Target="../media/image85.png"/><Relationship Id="rId5" Type="http://schemas.openxmlformats.org/officeDocument/2006/relationships/image" Target="../media/image87.png"/><Relationship Id="rId6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1.png"/><Relationship Id="rId4" Type="http://schemas.openxmlformats.org/officeDocument/2006/relationships/image" Target="../media/image86.png"/><Relationship Id="rId5" Type="http://schemas.openxmlformats.org/officeDocument/2006/relationships/image" Target="../media/image75.png"/><Relationship Id="rId6" Type="http://schemas.openxmlformats.org/officeDocument/2006/relationships/image" Target="../media/image89.png"/><Relationship Id="rId7" Type="http://schemas.openxmlformats.org/officeDocument/2006/relationships/image" Target="../media/image8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75.png"/><Relationship Id="rId7" Type="http://schemas.openxmlformats.org/officeDocument/2006/relationships/image" Target="../media/image8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5" Type="http://schemas.openxmlformats.org/officeDocument/2006/relationships/image" Target="../media/image90.png"/><Relationship Id="rId6" Type="http://schemas.openxmlformats.org/officeDocument/2006/relationships/image" Target="../media/image88.png"/><Relationship Id="rId7" Type="http://schemas.openxmlformats.org/officeDocument/2006/relationships/image" Target="../media/image75.png"/><Relationship Id="rId8" Type="http://schemas.openxmlformats.org/officeDocument/2006/relationships/image" Target="../media/image9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8" Type="http://schemas.openxmlformats.org/officeDocument/2006/relationships/image" Target="../media/image16.png"/><Relationship Id="rId11" Type="http://schemas.openxmlformats.org/officeDocument/2006/relationships/image" Target="../media/image18.png"/><Relationship Id="rId10" Type="http://schemas.openxmlformats.org/officeDocument/2006/relationships/image" Target="../media/image8.png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5" Type="http://schemas.openxmlformats.org/officeDocument/2006/relationships/image" Target="../media/image10.png"/><Relationship Id="rId14" Type="http://schemas.openxmlformats.org/officeDocument/2006/relationships/image" Target="../media/image11.png"/><Relationship Id="rId17" Type="http://schemas.openxmlformats.org/officeDocument/2006/relationships/image" Target="../media/image7.png"/><Relationship Id="rId16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0.jpg"/><Relationship Id="rId5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40.png"/><Relationship Id="rId11" Type="http://schemas.openxmlformats.org/officeDocument/2006/relationships/image" Target="../media/image26.png"/><Relationship Id="rId10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275" y="4025025"/>
            <a:ext cx="1368726" cy="9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69"/>
          <p:cNvSpPr txBox="1"/>
          <p:nvPr>
            <p:ph idx="4294967295" type="title"/>
          </p:nvPr>
        </p:nvSpPr>
        <p:spPr>
          <a:xfrm>
            <a:off x="275400" y="1604850"/>
            <a:ext cx="8868600" cy="19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Маркетинговые исследования</a:t>
            </a:r>
            <a:endParaRPr sz="4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Городские термы «Тортуга»</a:t>
            </a:r>
            <a:endParaRPr sz="4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3" name="Google Shape;1093;p69"/>
          <p:cNvSpPr txBox="1"/>
          <p:nvPr>
            <p:ph idx="4294967295" type="title"/>
          </p:nvPr>
        </p:nvSpPr>
        <p:spPr>
          <a:xfrm>
            <a:off x="137300" y="187800"/>
            <a:ext cx="3015900" cy="6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Исполнители проекта: </a:t>
            </a:r>
            <a:b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Студенты группы М-231 и М-329/1 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78"/>
          <p:cNvSpPr txBox="1"/>
          <p:nvPr>
            <p:ph type="title"/>
          </p:nvPr>
        </p:nvSpPr>
        <p:spPr>
          <a:xfrm>
            <a:off x="2584525" y="317825"/>
            <a:ext cx="47724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Customer Journey Map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30" name="Google Shape;13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9975"/>
            <a:ext cx="8839199" cy="378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grpSp>
        <p:nvGrpSpPr>
          <p:cNvPr id="1332" name="Google Shape;1332;p78"/>
          <p:cNvGrpSpPr/>
          <p:nvPr/>
        </p:nvGrpSpPr>
        <p:grpSpPr>
          <a:xfrm>
            <a:off x="2534650" y="450906"/>
            <a:ext cx="342521" cy="340416"/>
            <a:chOff x="6459594" y="1922125"/>
            <a:chExt cx="342521" cy="340416"/>
          </a:xfrm>
        </p:grpSpPr>
        <p:sp>
          <p:nvSpPr>
            <p:cNvPr id="1333" name="Google Shape;1333;p78"/>
            <p:cNvSpPr/>
            <p:nvPr/>
          </p:nvSpPr>
          <p:spPr>
            <a:xfrm>
              <a:off x="6730059" y="2207417"/>
              <a:ext cx="71344" cy="55124"/>
            </a:xfrm>
            <a:custGeom>
              <a:rect b="b" l="l" r="r" t="t"/>
              <a:pathLst>
                <a:path extrusionOk="0" h="1859" w="2406">
                  <a:moveTo>
                    <a:pt x="0" y="1"/>
                  </a:moveTo>
                  <a:lnTo>
                    <a:pt x="0" y="1858"/>
                  </a:lnTo>
                  <a:lnTo>
                    <a:pt x="2405" y="1858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8"/>
            <p:cNvSpPr/>
            <p:nvPr/>
          </p:nvSpPr>
          <p:spPr>
            <a:xfrm>
              <a:off x="6640359" y="2207417"/>
              <a:ext cx="69239" cy="55124"/>
            </a:xfrm>
            <a:custGeom>
              <a:rect b="b" l="l" r="r" t="t"/>
              <a:pathLst>
                <a:path extrusionOk="0" h="1859" w="2335">
                  <a:moveTo>
                    <a:pt x="1" y="1"/>
                  </a:moveTo>
                  <a:lnTo>
                    <a:pt x="1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78"/>
            <p:cNvSpPr/>
            <p:nvPr/>
          </p:nvSpPr>
          <p:spPr>
            <a:xfrm>
              <a:off x="6551400" y="2207417"/>
              <a:ext cx="69209" cy="55124"/>
            </a:xfrm>
            <a:custGeom>
              <a:rect b="b" l="l" r="r" t="t"/>
              <a:pathLst>
                <a:path extrusionOk="0" h="1859" w="2334">
                  <a:moveTo>
                    <a:pt x="0" y="1"/>
                  </a:moveTo>
                  <a:lnTo>
                    <a:pt x="0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8"/>
            <p:cNvSpPr/>
            <p:nvPr/>
          </p:nvSpPr>
          <p:spPr>
            <a:xfrm>
              <a:off x="6460276" y="2207417"/>
              <a:ext cx="72085" cy="55124"/>
            </a:xfrm>
            <a:custGeom>
              <a:rect b="b" l="l" r="r" t="t"/>
              <a:pathLst>
                <a:path extrusionOk="0" h="1859" w="2431">
                  <a:moveTo>
                    <a:pt x="1" y="1"/>
                  </a:moveTo>
                  <a:lnTo>
                    <a:pt x="1" y="1858"/>
                  </a:lnTo>
                  <a:lnTo>
                    <a:pt x="2430" y="185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78"/>
            <p:cNvSpPr/>
            <p:nvPr/>
          </p:nvSpPr>
          <p:spPr>
            <a:xfrm>
              <a:off x="6635407" y="2032286"/>
              <a:ext cx="78431" cy="155379"/>
            </a:xfrm>
            <a:custGeom>
              <a:rect b="b" l="l" r="r" t="t"/>
              <a:pathLst>
                <a:path extrusionOk="0" h="5240" w="2645">
                  <a:moveTo>
                    <a:pt x="1316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906"/>
                    <a:pt x="453" y="2406"/>
                    <a:pt x="977" y="2549"/>
                  </a:cubicBezTo>
                  <a:lnTo>
                    <a:pt x="977" y="5240"/>
                  </a:lnTo>
                  <a:lnTo>
                    <a:pt x="1668" y="5240"/>
                  </a:lnTo>
                  <a:lnTo>
                    <a:pt x="1668" y="2549"/>
                  </a:lnTo>
                  <a:cubicBezTo>
                    <a:pt x="2216" y="2406"/>
                    <a:pt x="2644" y="1882"/>
                    <a:pt x="2621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0"/>
                    <a:pt x="1330" y="0"/>
                    <a:pt x="1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78"/>
            <p:cNvSpPr/>
            <p:nvPr/>
          </p:nvSpPr>
          <p:spPr>
            <a:xfrm>
              <a:off x="6547841" y="1922125"/>
              <a:ext cx="78431" cy="265538"/>
            </a:xfrm>
            <a:custGeom>
              <a:rect b="b" l="l" r="r" t="t"/>
              <a:pathLst>
                <a:path extrusionOk="0" h="8955" w="2645">
                  <a:moveTo>
                    <a:pt x="1338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1" y="1906"/>
                    <a:pt x="430" y="2406"/>
                    <a:pt x="977" y="2549"/>
                  </a:cubicBezTo>
                  <a:lnTo>
                    <a:pt x="977" y="8955"/>
                  </a:lnTo>
                  <a:lnTo>
                    <a:pt x="1668" y="8955"/>
                  </a:lnTo>
                  <a:lnTo>
                    <a:pt x="1668" y="2549"/>
                  </a:lnTo>
                  <a:cubicBezTo>
                    <a:pt x="2240" y="2406"/>
                    <a:pt x="2644" y="1858"/>
                    <a:pt x="2621" y="1239"/>
                  </a:cubicBezTo>
                  <a:cubicBezTo>
                    <a:pt x="2597" y="596"/>
                    <a:pt x="2049" y="25"/>
                    <a:pt x="1382" y="1"/>
                  </a:cubicBezTo>
                  <a:cubicBezTo>
                    <a:pt x="1367" y="0"/>
                    <a:pt x="1353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78"/>
            <p:cNvSpPr/>
            <p:nvPr/>
          </p:nvSpPr>
          <p:spPr>
            <a:xfrm>
              <a:off x="6459594" y="2009631"/>
              <a:ext cx="78401" cy="178034"/>
            </a:xfrm>
            <a:custGeom>
              <a:rect b="b" l="l" r="r" t="t"/>
              <a:pathLst>
                <a:path extrusionOk="0" h="6004" w="2644">
                  <a:moveTo>
                    <a:pt x="1296" y="0"/>
                  </a:moveTo>
                  <a:cubicBezTo>
                    <a:pt x="574" y="0"/>
                    <a:pt x="0" y="579"/>
                    <a:pt x="0" y="1312"/>
                  </a:cubicBezTo>
                  <a:cubicBezTo>
                    <a:pt x="24" y="1908"/>
                    <a:pt x="429" y="2408"/>
                    <a:pt x="977" y="2551"/>
                  </a:cubicBezTo>
                  <a:lnTo>
                    <a:pt x="977" y="6004"/>
                  </a:lnTo>
                  <a:lnTo>
                    <a:pt x="1667" y="6004"/>
                  </a:lnTo>
                  <a:lnTo>
                    <a:pt x="1667" y="2551"/>
                  </a:lnTo>
                  <a:cubicBezTo>
                    <a:pt x="2239" y="2408"/>
                    <a:pt x="2644" y="1860"/>
                    <a:pt x="2620" y="1241"/>
                  </a:cubicBezTo>
                  <a:cubicBezTo>
                    <a:pt x="2596" y="598"/>
                    <a:pt x="2048" y="27"/>
                    <a:pt x="1381" y="3"/>
                  </a:cubicBezTo>
                  <a:cubicBezTo>
                    <a:pt x="1353" y="1"/>
                    <a:pt x="1324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8"/>
            <p:cNvSpPr/>
            <p:nvPr/>
          </p:nvSpPr>
          <p:spPr>
            <a:xfrm>
              <a:off x="6723684" y="1951066"/>
              <a:ext cx="78431" cy="236597"/>
            </a:xfrm>
            <a:custGeom>
              <a:rect b="b" l="l" r="r" t="t"/>
              <a:pathLst>
                <a:path extrusionOk="0" h="7979" w="2645">
                  <a:moveTo>
                    <a:pt x="1315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882"/>
                    <a:pt x="406" y="2406"/>
                    <a:pt x="977" y="2573"/>
                  </a:cubicBezTo>
                  <a:lnTo>
                    <a:pt x="977" y="7979"/>
                  </a:lnTo>
                  <a:lnTo>
                    <a:pt x="1668" y="7979"/>
                  </a:lnTo>
                  <a:lnTo>
                    <a:pt x="1668" y="2573"/>
                  </a:lnTo>
                  <a:cubicBezTo>
                    <a:pt x="2216" y="2406"/>
                    <a:pt x="2644" y="1882"/>
                    <a:pt x="2620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1"/>
                    <a:pt x="1330" y="0"/>
                    <a:pt x="1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79"/>
          <p:cNvSpPr txBox="1"/>
          <p:nvPr>
            <p:ph type="title"/>
          </p:nvPr>
        </p:nvSpPr>
        <p:spPr>
          <a:xfrm>
            <a:off x="2584525" y="317825"/>
            <a:ext cx="47724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Customer Journey Map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46" name="Google Shape;134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413" y="1012325"/>
            <a:ext cx="6676633" cy="382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grpSp>
        <p:nvGrpSpPr>
          <p:cNvPr id="1348" name="Google Shape;1348;p79"/>
          <p:cNvGrpSpPr/>
          <p:nvPr/>
        </p:nvGrpSpPr>
        <p:grpSpPr>
          <a:xfrm>
            <a:off x="2534650" y="450906"/>
            <a:ext cx="342521" cy="340416"/>
            <a:chOff x="6459594" y="1922125"/>
            <a:chExt cx="342521" cy="340416"/>
          </a:xfrm>
        </p:grpSpPr>
        <p:sp>
          <p:nvSpPr>
            <p:cNvPr id="1349" name="Google Shape;1349;p79"/>
            <p:cNvSpPr/>
            <p:nvPr/>
          </p:nvSpPr>
          <p:spPr>
            <a:xfrm>
              <a:off x="6730059" y="2207417"/>
              <a:ext cx="71344" cy="55124"/>
            </a:xfrm>
            <a:custGeom>
              <a:rect b="b" l="l" r="r" t="t"/>
              <a:pathLst>
                <a:path extrusionOk="0" h="1859" w="2406">
                  <a:moveTo>
                    <a:pt x="0" y="1"/>
                  </a:moveTo>
                  <a:lnTo>
                    <a:pt x="0" y="1858"/>
                  </a:lnTo>
                  <a:lnTo>
                    <a:pt x="2405" y="1858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640359" y="2207417"/>
              <a:ext cx="69239" cy="55124"/>
            </a:xfrm>
            <a:custGeom>
              <a:rect b="b" l="l" r="r" t="t"/>
              <a:pathLst>
                <a:path extrusionOk="0" h="1859" w="2335">
                  <a:moveTo>
                    <a:pt x="1" y="1"/>
                  </a:moveTo>
                  <a:lnTo>
                    <a:pt x="1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6551400" y="2207417"/>
              <a:ext cx="69209" cy="55124"/>
            </a:xfrm>
            <a:custGeom>
              <a:rect b="b" l="l" r="r" t="t"/>
              <a:pathLst>
                <a:path extrusionOk="0" h="1859" w="2334">
                  <a:moveTo>
                    <a:pt x="0" y="1"/>
                  </a:moveTo>
                  <a:lnTo>
                    <a:pt x="0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6460276" y="2207417"/>
              <a:ext cx="72085" cy="55124"/>
            </a:xfrm>
            <a:custGeom>
              <a:rect b="b" l="l" r="r" t="t"/>
              <a:pathLst>
                <a:path extrusionOk="0" h="1859" w="2431">
                  <a:moveTo>
                    <a:pt x="1" y="1"/>
                  </a:moveTo>
                  <a:lnTo>
                    <a:pt x="1" y="1858"/>
                  </a:lnTo>
                  <a:lnTo>
                    <a:pt x="2430" y="185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6635407" y="2032286"/>
              <a:ext cx="78431" cy="155379"/>
            </a:xfrm>
            <a:custGeom>
              <a:rect b="b" l="l" r="r" t="t"/>
              <a:pathLst>
                <a:path extrusionOk="0" h="5240" w="2645">
                  <a:moveTo>
                    <a:pt x="1316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906"/>
                    <a:pt x="453" y="2406"/>
                    <a:pt x="977" y="2549"/>
                  </a:cubicBezTo>
                  <a:lnTo>
                    <a:pt x="977" y="5240"/>
                  </a:lnTo>
                  <a:lnTo>
                    <a:pt x="1668" y="5240"/>
                  </a:lnTo>
                  <a:lnTo>
                    <a:pt x="1668" y="2549"/>
                  </a:lnTo>
                  <a:cubicBezTo>
                    <a:pt x="2216" y="2406"/>
                    <a:pt x="2644" y="1882"/>
                    <a:pt x="2621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0"/>
                    <a:pt x="1330" y="0"/>
                    <a:pt x="1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547841" y="1922125"/>
              <a:ext cx="78431" cy="265538"/>
            </a:xfrm>
            <a:custGeom>
              <a:rect b="b" l="l" r="r" t="t"/>
              <a:pathLst>
                <a:path extrusionOk="0" h="8955" w="2645">
                  <a:moveTo>
                    <a:pt x="1338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1" y="1906"/>
                    <a:pt x="430" y="2406"/>
                    <a:pt x="977" y="2549"/>
                  </a:cubicBezTo>
                  <a:lnTo>
                    <a:pt x="977" y="8955"/>
                  </a:lnTo>
                  <a:lnTo>
                    <a:pt x="1668" y="8955"/>
                  </a:lnTo>
                  <a:lnTo>
                    <a:pt x="1668" y="2549"/>
                  </a:lnTo>
                  <a:cubicBezTo>
                    <a:pt x="2240" y="2406"/>
                    <a:pt x="2644" y="1858"/>
                    <a:pt x="2621" y="1239"/>
                  </a:cubicBezTo>
                  <a:cubicBezTo>
                    <a:pt x="2597" y="596"/>
                    <a:pt x="2049" y="25"/>
                    <a:pt x="1382" y="1"/>
                  </a:cubicBezTo>
                  <a:cubicBezTo>
                    <a:pt x="1367" y="0"/>
                    <a:pt x="1353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459594" y="2009631"/>
              <a:ext cx="78401" cy="178034"/>
            </a:xfrm>
            <a:custGeom>
              <a:rect b="b" l="l" r="r" t="t"/>
              <a:pathLst>
                <a:path extrusionOk="0" h="6004" w="2644">
                  <a:moveTo>
                    <a:pt x="1296" y="0"/>
                  </a:moveTo>
                  <a:cubicBezTo>
                    <a:pt x="574" y="0"/>
                    <a:pt x="0" y="579"/>
                    <a:pt x="0" y="1312"/>
                  </a:cubicBezTo>
                  <a:cubicBezTo>
                    <a:pt x="24" y="1908"/>
                    <a:pt x="429" y="2408"/>
                    <a:pt x="977" y="2551"/>
                  </a:cubicBezTo>
                  <a:lnTo>
                    <a:pt x="977" y="6004"/>
                  </a:lnTo>
                  <a:lnTo>
                    <a:pt x="1667" y="6004"/>
                  </a:lnTo>
                  <a:lnTo>
                    <a:pt x="1667" y="2551"/>
                  </a:lnTo>
                  <a:cubicBezTo>
                    <a:pt x="2239" y="2408"/>
                    <a:pt x="2644" y="1860"/>
                    <a:pt x="2620" y="1241"/>
                  </a:cubicBezTo>
                  <a:cubicBezTo>
                    <a:pt x="2596" y="598"/>
                    <a:pt x="2048" y="27"/>
                    <a:pt x="1381" y="3"/>
                  </a:cubicBezTo>
                  <a:cubicBezTo>
                    <a:pt x="1353" y="1"/>
                    <a:pt x="1324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79"/>
            <p:cNvSpPr/>
            <p:nvPr/>
          </p:nvSpPr>
          <p:spPr>
            <a:xfrm>
              <a:off x="6723684" y="1951066"/>
              <a:ext cx="78431" cy="236597"/>
            </a:xfrm>
            <a:custGeom>
              <a:rect b="b" l="l" r="r" t="t"/>
              <a:pathLst>
                <a:path extrusionOk="0" h="7979" w="2645">
                  <a:moveTo>
                    <a:pt x="1315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882"/>
                    <a:pt x="406" y="2406"/>
                    <a:pt x="977" y="2573"/>
                  </a:cubicBezTo>
                  <a:lnTo>
                    <a:pt x="977" y="7979"/>
                  </a:lnTo>
                  <a:lnTo>
                    <a:pt x="1668" y="7979"/>
                  </a:lnTo>
                  <a:lnTo>
                    <a:pt x="1668" y="2573"/>
                  </a:lnTo>
                  <a:cubicBezTo>
                    <a:pt x="2216" y="2406"/>
                    <a:pt x="2644" y="1882"/>
                    <a:pt x="2620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1"/>
                    <a:pt x="1330" y="0"/>
                    <a:pt x="1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80"/>
          <p:cNvSpPr txBox="1"/>
          <p:nvPr>
            <p:ph idx="4294967295" type="subTitle"/>
          </p:nvPr>
        </p:nvSpPr>
        <p:spPr>
          <a:xfrm>
            <a:off x="356150" y="0"/>
            <a:ext cx="79305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Портрет потребителя </a:t>
            </a:r>
            <a:r>
              <a:rPr b="1" lang="en" sz="2600">
                <a:latin typeface="Trebuchet MS"/>
                <a:ea typeface="Trebuchet MS"/>
                <a:cs typeface="Trebuchet MS"/>
                <a:sym typeface="Trebuchet MS"/>
              </a:rPr>
              <a:t>«М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ужчина</a:t>
            </a:r>
            <a:r>
              <a:rPr b="1" lang="en" sz="2600"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2" name="Google Shape;1362;p80"/>
          <p:cNvSpPr txBox="1"/>
          <p:nvPr/>
        </p:nvSpPr>
        <p:spPr>
          <a:xfrm>
            <a:off x="102675" y="924162"/>
            <a:ext cx="30906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Цели: Разработка стратегии и открытие собственного бизнеса. Обеспечить свою семью в полном объеме.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3" name="Google Shape;1363;p80"/>
          <p:cNvSpPr txBox="1"/>
          <p:nvPr/>
        </p:nvSpPr>
        <p:spPr>
          <a:xfrm>
            <a:off x="102675" y="1539725"/>
            <a:ext cx="3090600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Задачи: Стремится к профессиональному развитию.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4" name="Google Shape;1364;p80"/>
          <p:cNvSpPr txBox="1"/>
          <p:nvPr/>
        </p:nvSpPr>
        <p:spPr>
          <a:xfrm>
            <a:off x="102675" y="616350"/>
            <a:ext cx="3090600" cy="33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ЦЕЛИ И ЗАДАЧИ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5" name="Google Shape;1365;p80"/>
          <p:cNvSpPr txBox="1"/>
          <p:nvPr/>
        </p:nvSpPr>
        <p:spPr>
          <a:xfrm>
            <a:off x="5937475" y="955038"/>
            <a:ext cx="3000000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</a:t>
            </a: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: Сложно планировать свой график, мало отдыхает из-за работы.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66" name="Google Shape;1366;p80"/>
          <p:cNvGrpSpPr/>
          <p:nvPr/>
        </p:nvGrpSpPr>
        <p:grpSpPr>
          <a:xfrm>
            <a:off x="5937475" y="2032313"/>
            <a:ext cx="3000000" cy="1522013"/>
            <a:chOff x="5937475" y="2463138"/>
            <a:chExt cx="3000000" cy="1522013"/>
          </a:xfrm>
        </p:grpSpPr>
        <p:sp>
          <p:nvSpPr>
            <p:cNvPr id="1367" name="Google Shape;1367;p80"/>
            <p:cNvSpPr txBox="1"/>
            <p:nvPr/>
          </p:nvSpPr>
          <p:spPr>
            <a:xfrm>
              <a:off x="5937475" y="24631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ВОЗРАЖЕНИЯ И РОЛИ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68" name="Google Shape;1368;p80"/>
            <p:cNvSpPr txBox="1"/>
            <p:nvPr/>
          </p:nvSpPr>
          <p:spPr>
            <a:xfrm>
              <a:off x="5937475" y="275605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Возможный возражения: Сомнения в том, что не понравится, будет скучно и много людей.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69" name="Google Shape;1369;p80"/>
            <p:cNvSpPr txBox="1"/>
            <p:nvPr/>
          </p:nvSpPr>
          <p:spPr>
            <a:xfrm>
              <a:off x="5937475" y="333865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Роль в процессе покупки: Решил сделать подарок семье и сводить в термальный комплекс.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70" name="Google Shape;1370;p80"/>
          <p:cNvSpPr txBox="1"/>
          <p:nvPr/>
        </p:nvSpPr>
        <p:spPr>
          <a:xfrm>
            <a:off x="3316325" y="616350"/>
            <a:ext cx="2498100" cy="12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Имя: Александр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Возраст: 26 лет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Пол: Мужчина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Семейное положение: Женат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 детей: 5 лет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Местоположение: Челябинск, Центральный район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71" name="Google Shape;1371;p80"/>
          <p:cNvGrpSpPr/>
          <p:nvPr/>
        </p:nvGrpSpPr>
        <p:grpSpPr>
          <a:xfrm>
            <a:off x="5937475" y="616350"/>
            <a:ext cx="3000000" cy="1262100"/>
            <a:chOff x="5937475" y="616350"/>
            <a:chExt cx="3000000" cy="1262100"/>
          </a:xfrm>
        </p:grpSpPr>
        <p:sp>
          <p:nvSpPr>
            <p:cNvPr id="1372" name="Google Shape;1372;p80"/>
            <p:cNvSpPr txBox="1"/>
            <p:nvPr/>
          </p:nvSpPr>
          <p:spPr>
            <a:xfrm>
              <a:off x="5937475" y="1385850"/>
              <a:ext cx="3000000" cy="4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Болевые точки: Болит спина из-за работы за станком, мучают мигрени.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73" name="Google Shape;1373;p80"/>
            <p:cNvSpPr txBox="1"/>
            <p:nvPr/>
          </p:nvSpPr>
          <p:spPr>
            <a:xfrm>
              <a:off x="5937475" y="616350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ПРОБЛЕМЫ И БОЛЕВЫЕ ТОЧКИ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374" name="Google Shape;1374;p80"/>
          <p:cNvGrpSpPr/>
          <p:nvPr/>
        </p:nvGrpSpPr>
        <p:grpSpPr>
          <a:xfrm>
            <a:off x="102675" y="2181037"/>
            <a:ext cx="3090600" cy="1701692"/>
            <a:chOff x="206525" y="2867250"/>
            <a:chExt cx="3000000" cy="1894980"/>
          </a:xfrm>
        </p:grpSpPr>
        <p:sp>
          <p:nvSpPr>
            <p:cNvPr id="1375" name="Google Shape;1375;p80"/>
            <p:cNvSpPr txBox="1"/>
            <p:nvPr/>
          </p:nvSpPr>
          <p:spPr>
            <a:xfrm>
              <a:off x="206525" y="2867250"/>
              <a:ext cx="3000000" cy="37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ИСТОЧНИКИ ИНФОРМАЦИИ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76" name="Google Shape;1376;p80"/>
            <p:cNvSpPr txBox="1"/>
            <p:nvPr/>
          </p:nvSpPr>
          <p:spPr>
            <a:xfrm>
              <a:off x="206525" y="3185430"/>
              <a:ext cx="3000000" cy="157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Книги: Сила воли, Как развивать и укрепить, Келли Макгонигал.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Журналы: Fast Company.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Соц. Сети: VK, Telegram.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Мероприятия: Не посещает.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77" name="Google Shape;1377;p80"/>
          <p:cNvSpPr txBox="1"/>
          <p:nvPr/>
        </p:nvSpPr>
        <p:spPr>
          <a:xfrm>
            <a:off x="3316325" y="1953513"/>
            <a:ext cx="2498100" cy="95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Занятость: Полная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Должность: Фрезеровщик 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Годовой доход: 1000000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Образование: Высшее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Другое: проводит время в спортзале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8" name="Google Shape;1378;p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79" name="Google Shape;137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037" y="3047287"/>
            <a:ext cx="2096212" cy="209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4" name="Google Shape;1384;p81"/>
          <p:cNvGrpSpPr/>
          <p:nvPr/>
        </p:nvGrpSpPr>
        <p:grpSpPr>
          <a:xfrm>
            <a:off x="53000" y="566713"/>
            <a:ext cx="3000000" cy="1618538"/>
            <a:chOff x="206525" y="616338"/>
            <a:chExt cx="3000000" cy="1618538"/>
          </a:xfrm>
        </p:grpSpPr>
        <p:sp>
          <p:nvSpPr>
            <p:cNvPr id="1385" name="Google Shape;1385;p81"/>
            <p:cNvSpPr txBox="1"/>
            <p:nvPr/>
          </p:nvSpPr>
          <p:spPr>
            <a:xfrm>
              <a:off x="206525" y="941875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Цели: Съездить отдохнуть с семьей с пользой для здоровья. Благополучие жизни семьи и близких.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86" name="Google Shape;1386;p81"/>
            <p:cNvSpPr txBox="1"/>
            <p:nvPr/>
          </p:nvSpPr>
          <p:spPr>
            <a:xfrm>
              <a:off x="206525" y="1588375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Задачи: Следить за здоровьем, чувствовать покой и комфорт, собирать урожай, наводить домашний уют.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87" name="Google Shape;1387;p81"/>
            <p:cNvSpPr txBox="1"/>
            <p:nvPr/>
          </p:nvSpPr>
          <p:spPr>
            <a:xfrm>
              <a:off x="206525" y="6163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 И ЗАДАЧИ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88" name="Google Shape;1388;p81"/>
          <p:cNvSpPr txBox="1"/>
          <p:nvPr/>
        </p:nvSpPr>
        <p:spPr>
          <a:xfrm>
            <a:off x="53000" y="-78175"/>
            <a:ext cx="75264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Портрет потребителя </a:t>
            </a:r>
            <a:r>
              <a:rPr b="1" lang="en" sz="2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b="1"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Пенсионер</a:t>
            </a:r>
            <a:r>
              <a:rPr b="1" lang="en" sz="2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endParaRPr b="1" sz="3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89" name="Google Shape;1389;p81"/>
          <p:cNvGrpSpPr/>
          <p:nvPr/>
        </p:nvGrpSpPr>
        <p:grpSpPr>
          <a:xfrm>
            <a:off x="53000" y="2247613"/>
            <a:ext cx="3000000" cy="1147213"/>
            <a:chOff x="206525" y="2602050"/>
            <a:chExt cx="3000000" cy="1147213"/>
          </a:xfrm>
        </p:grpSpPr>
        <p:sp>
          <p:nvSpPr>
            <p:cNvPr id="1390" name="Google Shape;1390;p81"/>
            <p:cNvSpPr txBox="1"/>
            <p:nvPr/>
          </p:nvSpPr>
          <p:spPr>
            <a:xfrm>
              <a:off x="206525" y="2602050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ИСТОЧНИКИ ИНФОРМАЦИИ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1" name="Google Shape;1391;p81"/>
            <p:cNvSpPr txBox="1"/>
            <p:nvPr/>
          </p:nvSpPr>
          <p:spPr>
            <a:xfrm>
              <a:off x="206525" y="2948863"/>
              <a:ext cx="3000000" cy="80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Книги: Научно-популярная литература.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Журналы: не читает.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Соц. Сети: VK, Одноклассники.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Мероприятия: Не посещает.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92" name="Google Shape;1392;p81"/>
          <p:cNvSpPr txBox="1"/>
          <p:nvPr/>
        </p:nvSpPr>
        <p:spPr>
          <a:xfrm>
            <a:off x="3151713" y="566725"/>
            <a:ext cx="2498100" cy="14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Имя: Иосиф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Возраст: 66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Пол: мужской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Семейное положение: женат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 детей: 41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Местоположение: Челябинск, Калининский район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393" name="Google Shape;1393;p81"/>
          <p:cNvGrpSpPr/>
          <p:nvPr/>
        </p:nvGrpSpPr>
        <p:grpSpPr>
          <a:xfrm>
            <a:off x="5864000" y="566725"/>
            <a:ext cx="3000000" cy="1323900"/>
            <a:chOff x="5864000" y="442575"/>
            <a:chExt cx="3000000" cy="1323900"/>
          </a:xfrm>
        </p:grpSpPr>
        <p:sp>
          <p:nvSpPr>
            <p:cNvPr id="1394" name="Google Shape;1394;p81"/>
            <p:cNvSpPr txBox="1"/>
            <p:nvPr/>
          </p:nvSpPr>
          <p:spPr>
            <a:xfrm>
              <a:off x="5864000" y="781263"/>
              <a:ext cx="3000000" cy="4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Проблемы: Устал сидеть дома и ощущает 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дискомфорт.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5" name="Google Shape;1395;p81"/>
            <p:cNvSpPr txBox="1"/>
            <p:nvPr/>
          </p:nvSpPr>
          <p:spPr>
            <a:xfrm>
              <a:off x="5864000" y="1273875"/>
              <a:ext cx="3000000" cy="4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Болевые точки: болят суставы в связи с 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возрастом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малой активностью.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6" name="Google Shape;1396;p81"/>
            <p:cNvSpPr txBox="1"/>
            <p:nvPr/>
          </p:nvSpPr>
          <p:spPr>
            <a:xfrm>
              <a:off x="5864000" y="442575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ПРОБЛЕМЫ И БОЛЕВЫЕ ТОЧКИ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397" name="Google Shape;1397;p81"/>
          <p:cNvGrpSpPr/>
          <p:nvPr/>
        </p:nvGrpSpPr>
        <p:grpSpPr>
          <a:xfrm>
            <a:off x="5821625" y="2185238"/>
            <a:ext cx="3000000" cy="1628413"/>
            <a:chOff x="5937475" y="2463138"/>
            <a:chExt cx="3000000" cy="1628413"/>
          </a:xfrm>
        </p:grpSpPr>
        <p:sp>
          <p:nvSpPr>
            <p:cNvPr id="1398" name="Google Shape;1398;p81"/>
            <p:cNvSpPr txBox="1"/>
            <p:nvPr/>
          </p:nvSpPr>
          <p:spPr>
            <a:xfrm>
              <a:off x="5937475" y="24631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ВОЗРАЖЕНИЯ И РОЛИ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9" name="Google Shape;1399;p81"/>
            <p:cNvSpPr txBox="1"/>
            <p:nvPr/>
          </p:nvSpPr>
          <p:spPr>
            <a:xfrm>
              <a:off x="5937475" y="279855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Возможный возражения: Сомнения в том, что не понравится, будет скучно и много людей.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00" name="Google Shape;1400;p81"/>
            <p:cNvSpPr txBox="1"/>
            <p:nvPr/>
          </p:nvSpPr>
          <p:spPr>
            <a:xfrm>
              <a:off x="5937475" y="344505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Роль в процессе покупки: Решил отдохнуть с семьей в “Тортуге”. Так как там действует скидка для пенсионеров 30%.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01" name="Google Shape;1401;p81"/>
          <p:cNvSpPr txBox="1"/>
          <p:nvPr/>
        </p:nvSpPr>
        <p:spPr>
          <a:xfrm>
            <a:off x="3151713" y="2028038"/>
            <a:ext cx="24981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Занятость: безработный (на пенсии)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Должность: -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Годовой доход: 264000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Образование: высшее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Другое: посещает массаж и занимается скандинавской ходьбой.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2" name="Google Shape;1402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3" name="Google Shape;140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400" y="3194675"/>
            <a:ext cx="1948826" cy="194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82"/>
          <p:cNvSpPr txBox="1"/>
          <p:nvPr>
            <p:ph idx="4294967295" type="subTitle"/>
          </p:nvPr>
        </p:nvSpPr>
        <p:spPr>
          <a:xfrm>
            <a:off x="455850" y="73800"/>
            <a:ext cx="8481600" cy="5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Портрет потребителя замужняя </a:t>
            </a:r>
            <a:r>
              <a:rPr b="1" lang="en" sz="2600"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Ж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енщина</a:t>
            </a:r>
            <a:r>
              <a:rPr b="1" lang="en" sz="2600">
                <a:latin typeface="Trebuchet MS"/>
                <a:ea typeface="Trebuchet MS"/>
                <a:cs typeface="Trebuchet MS"/>
                <a:sym typeface="Trebuchet MS"/>
              </a:rPr>
              <a:t>»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09" name="Google Shape;1409;p82"/>
          <p:cNvGrpSpPr/>
          <p:nvPr/>
        </p:nvGrpSpPr>
        <p:grpSpPr>
          <a:xfrm>
            <a:off x="206525" y="640188"/>
            <a:ext cx="3000000" cy="1583688"/>
            <a:chOff x="206525" y="616338"/>
            <a:chExt cx="3000000" cy="1583688"/>
          </a:xfrm>
        </p:grpSpPr>
        <p:sp>
          <p:nvSpPr>
            <p:cNvPr id="1410" name="Google Shape;1410;p82"/>
            <p:cNvSpPr txBox="1"/>
            <p:nvPr/>
          </p:nvSpPr>
          <p:spPr>
            <a:xfrm>
              <a:off x="206525" y="955038"/>
              <a:ext cx="3000000" cy="80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Цели: Воспитать правильно ребенка, найти время на себя, иметь время на отдых, чтобы не копить усталость. 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 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1" name="Google Shape;1411;p82"/>
            <p:cNvSpPr txBox="1"/>
            <p:nvPr/>
          </p:nvSpPr>
          <p:spPr>
            <a:xfrm>
              <a:off x="206525" y="1707425"/>
              <a:ext cx="3000000" cy="4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Задачи: Обеспечить хорошее будущее сыну, развиваться в сфере своей карьеры.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2" name="Google Shape;1412;p82"/>
            <p:cNvSpPr txBox="1"/>
            <p:nvPr/>
          </p:nvSpPr>
          <p:spPr>
            <a:xfrm>
              <a:off x="206525" y="6163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 И ЗАДАЧИ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413" name="Google Shape;1413;p82"/>
          <p:cNvGrpSpPr/>
          <p:nvPr/>
        </p:nvGrpSpPr>
        <p:grpSpPr>
          <a:xfrm>
            <a:off x="206525" y="2361550"/>
            <a:ext cx="3000000" cy="1555525"/>
            <a:chOff x="206525" y="3002250"/>
            <a:chExt cx="3000000" cy="1555525"/>
          </a:xfrm>
        </p:grpSpPr>
        <p:sp>
          <p:nvSpPr>
            <p:cNvPr id="1414" name="Google Shape;1414;p82"/>
            <p:cNvSpPr txBox="1"/>
            <p:nvPr/>
          </p:nvSpPr>
          <p:spPr>
            <a:xfrm>
              <a:off x="206525" y="3002250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ИСТОЧНИКИ ИНФОРМАЦИИ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5" name="Google Shape;1415;p82"/>
            <p:cNvSpPr txBox="1"/>
            <p:nvPr/>
          </p:nvSpPr>
          <p:spPr>
            <a:xfrm>
              <a:off x="206525" y="3295675"/>
              <a:ext cx="3000000" cy="126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Книги: По воспитанию детей.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Журналы: Не чистает.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Соц. Сети: VK, Telegram.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Мероприятия: Не посещает.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16" name="Google Shape;1416;p82"/>
          <p:cNvSpPr txBox="1"/>
          <p:nvPr/>
        </p:nvSpPr>
        <p:spPr>
          <a:xfrm>
            <a:off x="5937475" y="908002"/>
            <a:ext cx="3000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Проблемы: Не с кем оставить ребенка, нуждается в отдыхе, требуется смена обстановки. 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7" name="Google Shape;1417;p82"/>
          <p:cNvSpPr txBox="1"/>
          <p:nvPr/>
        </p:nvSpPr>
        <p:spPr>
          <a:xfrm>
            <a:off x="5937475" y="1510825"/>
            <a:ext cx="3000000" cy="80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Проблемы: Не с кем оставить ребенка, нуждается в отдыхе, требуется смена обстановки. 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8" name="Google Shape;1418;p82"/>
          <p:cNvSpPr txBox="1"/>
          <p:nvPr/>
        </p:nvSpPr>
        <p:spPr>
          <a:xfrm>
            <a:off x="5937475" y="616350"/>
            <a:ext cx="3000000" cy="33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 И БОЛЕВЫЕ ТОЧКИ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19" name="Google Shape;1419;p82"/>
          <p:cNvGrpSpPr/>
          <p:nvPr/>
        </p:nvGrpSpPr>
        <p:grpSpPr>
          <a:xfrm>
            <a:off x="5937475" y="2138225"/>
            <a:ext cx="3000000" cy="1876713"/>
            <a:chOff x="5937475" y="2463138"/>
            <a:chExt cx="3000000" cy="1876713"/>
          </a:xfrm>
        </p:grpSpPr>
        <p:sp>
          <p:nvSpPr>
            <p:cNvPr id="1420" name="Google Shape;1420;p82"/>
            <p:cNvSpPr txBox="1"/>
            <p:nvPr/>
          </p:nvSpPr>
          <p:spPr>
            <a:xfrm>
              <a:off x="5937475" y="24631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ВОЗРАЖЕНИЯ И РОЛИ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21" name="Google Shape;1421;p82"/>
            <p:cNvSpPr txBox="1"/>
            <p:nvPr/>
          </p:nvSpPr>
          <p:spPr>
            <a:xfrm>
              <a:off x="5937475" y="279665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Возможный возражения: Страх в том, что будет небезопасно для ребенка и будет слишком много людей.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22" name="Google Shape;1422;p82"/>
            <p:cNvSpPr txBox="1"/>
            <p:nvPr/>
          </p:nvSpPr>
          <p:spPr>
            <a:xfrm>
              <a:off x="5937475" y="3385550"/>
              <a:ext cx="3000000" cy="954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Роль в процессе покупки: Решила отпраздновать день рождения сына в “Тортуге”, так как там действует скидка для именинников 30% и билет для ребенка стоит 250 рублей. 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23" name="Google Shape;1423;p82"/>
          <p:cNvSpPr txBox="1"/>
          <p:nvPr/>
        </p:nvSpPr>
        <p:spPr>
          <a:xfrm>
            <a:off x="3322950" y="640200"/>
            <a:ext cx="2498100" cy="12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Имя: Наталья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Возраст: 35 лет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Пол: Женщина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Семейное положение: Замужем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 детей: 8 лет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Местоположение: Челябинск, ЧМЗ район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4" name="Google Shape;1424;p82"/>
          <p:cNvSpPr txBox="1"/>
          <p:nvPr/>
        </p:nvSpPr>
        <p:spPr>
          <a:xfrm>
            <a:off x="3322950" y="2017650"/>
            <a:ext cx="2498100" cy="11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Занятость: частичная 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Должность: фрилансер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Годовой доход: 840000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Образование: высшее образование 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Другое: воспитывает сына и ходит на плавание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5" name="Google Shape;1425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6" name="Google Shape;142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855" y="3241201"/>
            <a:ext cx="1902300" cy="19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83"/>
          <p:cNvSpPr txBox="1"/>
          <p:nvPr/>
        </p:nvSpPr>
        <p:spPr>
          <a:xfrm>
            <a:off x="1790375" y="-92400"/>
            <a:ext cx="597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Портрет потребителя </a:t>
            </a:r>
            <a:r>
              <a:rPr b="1" lang="en" sz="2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«Студентка»</a:t>
            </a:r>
            <a:r>
              <a:rPr b="1"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3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32" name="Google Shape;1432;p83"/>
          <p:cNvGrpSpPr/>
          <p:nvPr/>
        </p:nvGrpSpPr>
        <p:grpSpPr>
          <a:xfrm>
            <a:off x="193275" y="628450"/>
            <a:ext cx="3000000" cy="1623938"/>
            <a:chOff x="206525" y="616338"/>
            <a:chExt cx="3000000" cy="1623938"/>
          </a:xfrm>
        </p:grpSpPr>
        <p:sp>
          <p:nvSpPr>
            <p:cNvPr id="1433" name="Google Shape;1433;p83"/>
            <p:cNvSpPr txBox="1"/>
            <p:nvPr/>
          </p:nvSpPr>
          <p:spPr>
            <a:xfrm>
              <a:off x="206525" y="947288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Цели: Стать 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финансово</a:t>
              </a: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независимой и иметь время на отдых, чтобы не копить усталость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34" name="Google Shape;1434;p83"/>
            <p:cNvSpPr txBox="1"/>
            <p:nvPr/>
          </p:nvSpPr>
          <p:spPr>
            <a:xfrm>
              <a:off x="206525" y="1593775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Задачи: Стремится стать коммуникабельной, ментально и физически здоровой девушкой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35" name="Google Shape;1435;p83"/>
            <p:cNvSpPr txBox="1"/>
            <p:nvPr/>
          </p:nvSpPr>
          <p:spPr>
            <a:xfrm>
              <a:off x="206525" y="61633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ЦЕЛИ И ЗАДАЧИ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436" name="Google Shape;1436;p83"/>
          <p:cNvGrpSpPr/>
          <p:nvPr/>
        </p:nvGrpSpPr>
        <p:grpSpPr>
          <a:xfrm>
            <a:off x="206525" y="2398338"/>
            <a:ext cx="3000000" cy="1139100"/>
            <a:chOff x="206525" y="2472200"/>
            <a:chExt cx="3000000" cy="1139100"/>
          </a:xfrm>
        </p:grpSpPr>
        <p:sp>
          <p:nvSpPr>
            <p:cNvPr id="1437" name="Google Shape;1437;p83"/>
            <p:cNvSpPr txBox="1"/>
            <p:nvPr/>
          </p:nvSpPr>
          <p:spPr>
            <a:xfrm>
              <a:off x="206525" y="2472200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ИСТОЧНИКИ ИНФОРМАЦИИ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38" name="Google Shape;1438;p83"/>
            <p:cNvSpPr txBox="1"/>
            <p:nvPr/>
          </p:nvSpPr>
          <p:spPr>
            <a:xfrm>
              <a:off x="206525" y="2810900"/>
              <a:ext cx="3000000" cy="80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Книги: не читает.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Журналы: не читает.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Соц. Сети: телеграм, VK.</a:t>
              </a:r>
              <a:b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Мероприятия: Не посещает.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39" name="Google Shape;1439;p83"/>
          <p:cNvSpPr txBox="1"/>
          <p:nvPr/>
        </p:nvSpPr>
        <p:spPr>
          <a:xfrm>
            <a:off x="3316325" y="616350"/>
            <a:ext cx="2498100" cy="12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Имя: Любовь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Возраст: 19 лет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Пол: женщина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Семейное положение: свободна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Возраст детей: </a:t>
            </a:r>
            <a:b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Местоположение: Челябинск, Курчатовский район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0" name="Google Shape;1440;p83"/>
          <p:cNvSpPr txBox="1"/>
          <p:nvPr/>
        </p:nvSpPr>
        <p:spPr>
          <a:xfrm>
            <a:off x="5937475" y="955038"/>
            <a:ext cx="3000000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Проблемы: Устает из-за учебы, мало свободного времени.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1" name="Google Shape;1441;p83"/>
          <p:cNvSpPr txBox="1"/>
          <p:nvPr/>
        </p:nvSpPr>
        <p:spPr>
          <a:xfrm>
            <a:off x="5937475" y="1445050"/>
            <a:ext cx="3000000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Болевые точки:болит спина и ноги из-за подвижности.</a:t>
            </a:r>
            <a:endParaRPr b="1"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2" name="Google Shape;1442;p83"/>
          <p:cNvSpPr txBox="1"/>
          <p:nvPr/>
        </p:nvSpPr>
        <p:spPr>
          <a:xfrm>
            <a:off x="5937475" y="616350"/>
            <a:ext cx="3000000" cy="33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ПРОБЛЕМЫ И БОЛЕВЫЕ ТОЧКИ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43" name="Google Shape;1443;p83"/>
          <p:cNvGrpSpPr/>
          <p:nvPr/>
        </p:nvGrpSpPr>
        <p:grpSpPr>
          <a:xfrm>
            <a:off x="5924225" y="2066138"/>
            <a:ext cx="3000000" cy="1572613"/>
            <a:chOff x="5924225" y="2091988"/>
            <a:chExt cx="3000000" cy="1572613"/>
          </a:xfrm>
        </p:grpSpPr>
        <p:sp>
          <p:nvSpPr>
            <p:cNvPr id="1444" name="Google Shape;1444;p83"/>
            <p:cNvSpPr txBox="1"/>
            <p:nvPr/>
          </p:nvSpPr>
          <p:spPr>
            <a:xfrm>
              <a:off x="5924225" y="2091988"/>
              <a:ext cx="3000000" cy="33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ВОЗРАЖЕНИЯ И РОЛИ</a:t>
              </a:r>
              <a:endParaRPr b="1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45" name="Google Shape;1445;p83"/>
            <p:cNvSpPr txBox="1"/>
            <p:nvPr/>
          </p:nvSpPr>
          <p:spPr>
            <a:xfrm>
              <a:off x="5924225" y="237160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Возможный возражения: Сомнения в том, что не понравится, будет скучно и много людей.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46" name="Google Shape;1446;p83"/>
            <p:cNvSpPr txBox="1"/>
            <p:nvPr/>
          </p:nvSpPr>
          <p:spPr>
            <a:xfrm>
              <a:off x="5924225" y="3018100"/>
              <a:ext cx="3000000" cy="646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Роль в процессе покупки: Решила отдохнуть с подругой в “Тортуге”, так как там действует скидка для студентов 30%</a:t>
              </a:r>
              <a:endParaRPr b="1" sz="1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47" name="Google Shape;1447;p83"/>
          <p:cNvSpPr txBox="1"/>
          <p:nvPr/>
        </p:nvSpPr>
        <p:spPr>
          <a:xfrm>
            <a:off x="3316325" y="1940688"/>
            <a:ext cx="2498100" cy="12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Занятость: полная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Должность: официант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Годовой доход: 180000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Образование: неполное высшее образование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Другое: ходит на </a:t>
            </a: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утренние</a:t>
            </a:r>
            <a:r>
              <a:rPr b="1" lang="en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пробежки и посещает массаж.</a:t>
            </a:r>
            <a:endParaRPr b="1" sz="1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8" name="Google Shape;1448;p8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49" name="Google Shape;144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913" y="3202811"/>
            <a:ext cx="2096937" cy="209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84"/>
          <p:cNvSpPr txBox="1"/>
          <p:nvPr>
            <p:ph idx="4294967295" type="title"/>
          </p:nvPr>
        </p:nvSpPr>
        <p:spPr>
          <a:xfrm>
            <a:off x="267750" y="124775"/>
            <a:ext cx="6579600" cy="10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rebuchet MS"/>
                <a:ea typeface="Trebuchet MS"/>
                <a:cs typeface="Trebuchet MS"/>
                <a:sym typeface="Trebuchet MS"/>
              </a:rPr>
              <a:t>Анализ конкурентоспособности Тортуги по Челябинской области </a:t>
            </a:r>
            <a:endParaRPr sz="2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55" name="Google Shape;1455;p84"/>
          <p:cNvPicPr preferRelativeResize="0"/>
          <p:nvPr/>
        </p:nvPicPr>
        <p:blipFill rotWithShape="1">
          <a:blip r:embed="rId3">
            <a:alphaModFix/>
          </a:blip>
          <a:srcRect b="2401" l="4330" r="3926" t="7645"/>
          <a:stretch/>
        </p:blipFill>
        <p:spPr>
          <a:xfrm>
            <a:off x="6112463" y="2319075"/>
            <a:ext cx="2933775" cy="21290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6" name="Google Shape;1456;p84"/>
          <p:cNvGraphicFramePr/>
          <p:nvPr/>
        </p:nvGraphicFramePr>
        <p:xfrm>
          <a:off x="234600" y="1156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{28EE2008-2F03-4468-B6FC-1354407D40A6}</a:tableStyleId>
              </a:tblPr>
              <a:tblGrid>
                <a:gridCol w="1372800"/>
                <a:gridCol w="1028650"/>
                <a:gridCol w="1121500"/>
                <a:gridCol w="1157175"/>
                <a:gridCol w="1072550"/>
              </a:tblGrid>
              <a:tr h="462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Критерии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1253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Местоположение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Челябинск,</a:t>
                      </a:r>
                      <a:r>
                        <a:rPr lang="en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Ленинский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Челябинская обл., 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с. Еткуль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Ч</a:t>
                      </a: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елябинск,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Центр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Челябинск 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мкр. «Вишнёвая горка</a:t>
                      </a: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» 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Цена руб./час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450 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900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950</a:t>
                      </a:r>
                      <a:endParaRPr b="1" sz="12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800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7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Кол-во подписчиков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VK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41 816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   </a:t>
                      </a:r>
                      <a:r>
                        <a:rPr b="1" lang="en" sz="12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155 365 </a:t>
                      </a:r>
                      <a:endParaRPr b="1" sz="12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    </a:t>
                      </a: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37 477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    </a:t>
                      </a: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92 182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1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Вторая социальная сеть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3 885 </a:t>
                      </a:r>
                      <a:endParaRPr b="1" sz="12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85,3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тыс.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17,5 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тыс.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94,0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тыс.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57" name="Google Shape;145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484" y="1254125"/>
            <a:ext cx="330083" cy="2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500" y="1260938"/>
            <a:ext cx="330075" cy="26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84"/>
          <p:cNvPicPr preferRelativeResize="0"/>
          <p:nvPr/>
        </p:nvPicPr>
        <p:blipFill rotWithShape="1">
          <a:blip r:embed="rId6">
            <a:alphaModFix/>
          </a:blip>
          <a:srcRect b="7542" l="4817" r="1994" t="12642"/>
          <a:stretch/>
        </p:blipFill>
        <p:spPr>
          <a:xfrm>
            <a:off x="5338512" y="1254125"/>
            <a:ext cx="334475" cy="2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84"/>
          <p:cNvPicPr preferRelativeResize="0"/>
          <p:nvPr/>
        </p:nvPicPr>
        <p:blipFill rotWithShape="1">
          <a:blip r:embed="rId7">
            <a:alphaModFix/>
          </a:blip>
          <a:srcRect b="30925" l="14376" r="20247" t="25748"/>
          <a:stretch/>
        </p:blipFill>
        <p:spPr>
          <a:xfrm>
            <a:off x="1899400" y="1254125"/>
            <a:ext cx="426425" cy="282571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pic>
        <p:nvPicPr>
          <p:cNvPr id="1462" name="Google Shape;1462;p8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7361" y="277675"/>
            <a:ext cx="1464000" cy="1435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3" name="Google Shape;1463;p84"/>
          <p:cNvSpPr txBox="1"/>
          <p:nvPr>
            <p:ph type="title"/>
          </p:nvPr>
        </p:nvSpPr>
        <p:spPr>
          <a:xfrm>
            <a:off x="6532050" y="1729913"/>
            <a:ext cx="209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Подробный анализ конкурентов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64" name="Google Shape;1464;p84"/>
          <p:cNvGrpSpPr/>
          <p:nvPr/>
        </p:nvGrpSpPr>
        <p:grpSpPr>
          <a:xfrm>
            <a:off x="127077" y="277675"/>
            <a:ext cx="242900" cy="282586"/>
            <a:chOff x="946175" y="3253275"/>
            <a:chExt cx="298550" cy="296150"/>
          </a:xfrm>
        </p:grpSpPr>
        <p:sp>
          <p:nvSpPr>
            <p:cNvPr id="1465" name="Google Shape;1465;p84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84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84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84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84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0" name="Google Shape;1470;p84"/>
          <p:cNvSpPr txBox="1"/>
          <p:nvPr/>
        </p:nvSpPr>
        <p:spPr>
          <a:xfrm>
            <a:off x="228713" y="4754200"/>
            <a:ext cx="5901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показатели 07.12.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85"/>
          <p:cNvSpPr txBox="1"/>
          <p:nvPr>
            <p:ph idx="4294967295" type="title"/>
          </p:nvPr>
        </p:nvSpPr>
        <p:spPr>
          <a:xfrm>
            <a:off x="414875" y="106950"/>
            <a:ext cx="5808000" cy="8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Trebuchet MS"/>
                <a:ea typeface="Trebuchet MS"/>
                <a:cs typeface="Trebuchet MS"/>
                <a:sym typeface="Trebuchet MS"/>
              </a:rPr>
              <a:t>Анализ</a:t>
            </a:r>
            <a:r>
              <a:rPr lang="en" sz="2700">
                <a:latin typeface="Trebuchet MS"/>
                <a:ea typeface="Trebuchet MS"/>
                <a:cs typeface="Trebuchet MS"/>
                <a:sym typeface="Trebuchet MS"/>
              </a:rPr>
              <a:t> конкурентоспособности по России</a:t>
            </a:r>
            <a:endParaRPr sz="2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76" name="Google Shape;1476;p85"/>
          <p:cNvPicPr preferRelativeResize="0"/>
          <p:nvPr/>
        </p:nvPicPr>
        <p:blipFill rotWithShape="1">
          <a:blip r:embed="rId3">
            <a:alphaModFix/>
          </a:blip>
          <a:srcRect b="7461" l="6227" r="6183" t="7461"/>
          <a:stretch/>
        </p:blipFill>
        <p:spPr>
          <a:xfrm>
            <a:off x="6041901" y="2430575"/>
            <a:ext cx="3102100" cy="2233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77" name="Google Shape;1477;p85"/>
          <p:cNvGraphicFramePr/>
          <p:nvPr/>
        </p:nvGraphicFramePr>
        <p:xfrm>
          <a:off x="178300" y="1153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{28EE2008-2F03-4468-B6FC-1354407D40A6}</a:tableStyleId>
              </a:tblPr>
              <a:tblGrid>
                <a:gridCol w="1241900"/>
                <a:gridCol w="869300"/>
                <a:gridCol w="1002575"/>
                <a:gridCol w="886150"/>
                <a:gridCol w="1061850"/>
                <a:gridCol w="862100"/>
              </a:tblGrid>
              <a:tr h="604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Критерии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105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Местоположение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Московская область, г. Видное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Москва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Свердловская обл.,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г. Арамиль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Екатеринбург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</a:t>
                      </a: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юмень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Цена руб/час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320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310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800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1100</a:t>
                      </a:r>
                      <a:endParaRPr b="1" sz="11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600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Кол-во подписчиков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VK: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3 611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473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 13 688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93 163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117 554</a:t>
                      </a:r>
                      <a:endParaRPr b="1" sz="11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Вторая социальная сеть: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14, 8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тыс.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1 176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3 916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 u="sng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106 000</a:t>
                      </a:r>
                      <a:endParaRPr b="1" sz="1100" u="sng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97, 6 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тыс.</a:t>
                      </a:r>
                      <a:endParaRPr b="1" sz="11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78" name="Google Shape;1478;p85"/>
          <p:cNvPicPr preferRelativeResize="0"/>
          <p:nvPr/>
        </p:nvPicPr>
        <p:blipFill rotWithShape="1">
          <a:blip r:embed="rId4">
            <a:alphaModFix/>
          </a:blip>
          <a:srcRect b="18892" l="0" r="0" t="19769"/>
          <a:stretch/>
        </p:blipFill>
        <p:spPr>
          <a:xfrm>
            <a:off x="1529800" y="1252025"/>
            <a:ext cx="617262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0000" y="1247685"/>
            <a:ext cx="389816" cy="3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550" y="1244162"/>
            <a:ext cx="389825" cy="3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1900" y="1247700"/>
            <a:ext cx="389825" cy="382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pic>
        <p:nvPicPr>
          <p:cNvPr id="1483" name="Google Shape;1483;p8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77175" y="388825"/>
            <a:ext cx="1292400" cy="1381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4" name="Google Shape;1484;p85"/>
          <p:cNvSpPr txBox="1"/>
          <p:nvPr>
            <p:ph type="title"/>
          </p:nvPr>
        </p:nvSpPr>
        <p:spPr>
          <a:xfrm>
            <a:off x="6274150" y="1715005"/>
            <a:ext cx="2637600" cy="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Подробный анализ конкурентов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85" name="Google Shape;1485;p85"/>
          <p:cNvGrpSpPr/>
          <p:nvPr/>
        </p:nvGrpSpPr>
        <p:grpSpPr>
          <a:xfrm>
            <a:off x="178304" y="277681"/>
            <a:ext cx="302610" cy="323514"/>
            <a:chOff x="946175" y="3253275"/>
            <a:chExt cx="298550" cy="296150"/>
          </a:xfrm>
        </p:grpSpPr>
        <p:sp>
          <p:nvSpPr>
            <p:cNvPr id="1486" name="Google Shape;1486;p85"/>
            <p:cNvSpPr/>
            <p:nvPr/>
          </p:nvSpPr>
          <p:spPr>
            <a:xfrm>
              <a:off x="946175" y="3253275"/>
              <a:ext cx="209550" cy="261500"/>
            </a:xfrm>
            <a:custGeom>
              <a:rect b="b" l="l" r="r" t="t"/>
              <a:pathLst>
                <a:path extrusionOk="0" h="10460" w="8382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85"/>
            <p:cNvSpPr/>
            <p:nvPr/>
          </p:nvSpPr>
          <p:spPr>
            <a:xfrm>
              <a:off x="986350" y="3293425"/>
              <a:ext cx="47300" cy="48075"/>
            </a:xfrm>
            <a:custGeom>
              <a:rect b="b" l="l" r="r" t="t"/>
              <a:pathLst>
                <a:path extrusionOk="0" h="1923" w="1892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85"/>
            <p:cNvSpPr/>
            <p:nvPr/>
          </p:nvSpPr>
          <p:spPr>
            <a:xfrm>
              <a:off x="1051725" y="3359600"/>
              <a:ext cx="122100" cy="121325"/>
            </a:xfrm>
            <a:custGeom>
              <a:rect b="b" l="l" r="r" t="t"/>
              <a:pathLst>
                <a:path extrusionOk="0" h="4853" w="4884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85"/>
            <p:cNvSpPr/>
            <p:nvPr/>
          </p:nvSpPr>
          <p:spPr>
            <a:xfrm>
              <a:off x="980050" y="3289500"/>
              <a:ext cx="192200" cy="242600"/>
            </a:xfrm>
            <a:custGeom>
              <a:rect b="b" l="l" r="r" t="t"/>
              <a:pathLst>
                <a:path extrusionOk="0" h="9704" w="7688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85"/>
            <p:cNvSpPr/>
            <p:nvPr/>
          </p:nvSpPr>
          <p:spPr>
            <a:xfrm>
              <a:off x="1154125" y="3460400"/>
              <a:ext cx="90600" cy="89025"/>
            </a:xfrm>
            <a:custGeom>
              <a:rect b="b" l="l" r="r" t="t"/>
              <a:pathLst>
                <a:path extrusionOk="0" h="3561" w="3624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1" name="Google Shape;1491;p85"/>
          <p:cNvSpPr txBox="1"/>
          <p:nvPr/>
        </p:nvSpPr>
        <p:spPr>
          <a:xfrm>
            <a:off x="178300" y="47542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показатели 07.12.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2" name="Google Shape;1492;p85"/>
          <p:cNvPicPr preferRelativeResize="0"/>
          <p:nvPr/>
        </p:nvPicPr>
        <p:blipFill rotWithShape="1">
          <a:blip r:embed="rId9">
            <a:alphaModFix/>
          </a:blip>
          <a:srcRect b="17803" l="0" r="0" t="0"/>
          <a:stretch/>
        </p:blipFill>
        <p:spPr>
          <a:xfrm>
            <a:off x="5389450" y="1252025"/>
            <a:ext cx="507850" cy="3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86"/>
          <p:cNvSpPr txBox="1"/>
          <p:nvPr>
            <p:ph idx="4294967295" type="title"/>
          </p:nvPr>
        </p:nvSpPr>
        <p:spPr>
          <a:xfrm>
            <a:off x="473550" y="-36375"/>
            <a:ext cx="751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Юзабилити сайта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98" name="Google Shape;149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650" y="1614525"/>
            <a:ext cx="18669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86"/>
          <p:cNvSpPr/>
          <p:nvPr/>
        </p:nvSpPr>
        <p:spPr>
          <a:xfrm>
            <a:off x="764400" y="1662075"/>
            <a:ext cx="1733400" cy="1771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0" name="Google Shape;1500;p86"/>
          <p:cNvSpPr txBox="1"/>
          <p:nvPr/>
        </p:nvSpPr>
        <p:spPr>
          <a:xfrm>
            <a:off x="764400" y="3481425"/>
            <a:ext cx="1733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Анализ сайта</a:t>
            </a:r>
            <a:endParaRPr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501" name="Google Shape;1501;p86"/>
          <p:cNvGrpSpPr/>
          <p:nvPr/>
        </p:nvGrpSpPr>
        <p:grpSpPr>
          <a:xfrm>
            <a:off x="973138" y="806688"/>
            <a:ext cx="3935488" cy="585000"/>
            <a:chOff x="245450" y="972588"/>
            <a:chExt cx="3935488" cy="585000"/>
          </a:xfrm>
        </p:grpSpPr>
        <p:pic>
          <p:nvPicPr>
            <p:cNvPr id="1502" name="Google Shape;1502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5450" y="984387"/>
              <a:ext cx="499625" cy="499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3" name="Google Shape;1503;p86"/>
            <p:cNvSpPr txBox="1"/>
            <p:nvPr/>
          </p:nvSpPr>
          <p:spPr>
            <a:xfrm>
              <a:off x="396138" y="972588"/>
              <a:ext cx="37848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Правильная структура для отображения дополнительных внутренних ссылок</a:t>
              </a:r>
              <a:endParaRPr sz="13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04" name="Google Shape;1504;p86"/>
          <p:cNvGrpSpPr/>
          <p:nvPr/>
        </p:nvGrpSpPr>
        <p:grpSpPr>
          <a:xfrm>
            <a:off x="3732204" y="2469600"/>
            <a:ext cx="5171958" cy="585000"/>
            <a:chOff x="191350" y="1962100"/>
            <a:chExt cx="4326550" cy="585000"/>
          </a:xfrm>
        </p:grpSpPr>
        <p:pic>
          <p:nvPicPr>
            <p:cNvPr id="1505" name="Google Shape;1505;p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1350" y="1984950"/>
              <a:ext cx="502001" cy="501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6" name="Google Shape;1506;p86"/>
            <p:cNvSpPr txBox="1"/>
            <p:nvPr/>
          </p:nvSpPr>
          <p:spPr>
            <a:xfrm>
              <a:off x="789500" y="1962100"/>
              <a:ext cx="37284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Предусмотрены кнопки обратного звонка в нужных разделах</a:t>
              </a:r>
              <a:endParaRPr sz="13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07" name="Google Shape;1507;p86"/>
          <p:cNvGrpSpPr/>
          <p:nvPr/>
        </p:nvGrpSpPr>
        <p:grpSpPr>
          <a:xfrm>
            <a:off x="2779050" y="1662075"/>
            <a:ext cx="4155850" cy="585000"/>
            <a:chOff x="297825" y="3174950"/>
            <a:chExt cx="4155850" cy="585000"/>
          </a:xfrm>
        </p:grpSpPr>
        <p:pic>
          <p:nvPicPr>
            <p:cNvPr id="1508" name="Google Shape;1508;p8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7825" y="3281275"/>
              <a:ext cx="428800" cy="4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9" name="Google Shape;1509;p86"/>
            <p:cNvSpPr txBox="1"/>
            <p:nvPr/>
          </p:nvSpPr>
          <p:spPr>
            <a:xfrm>
              <a:off x="865975" y="3174950"/>
              <a:ext cx="3587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Футер содержит информацию о контактах, местоположении и социальных сетях терм</a:t>
              </a:r>
              <a:endParaRPr sz="13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10" name="Google Shape;1510;p86"/>
          <p:cNvGrpSpPr/>
          <p:nvPr/>
        </p:nvGrpSpPr>
        <p:grpSpPr>
          <a:xfrm>
            <a:off x="5266085" y="806688"/>
            <a:ext cx="3638065" cy="585000"/>
            <a:chOff x="312460" y="3945100"/>
            <a:chExt cx="3638065" cy="585000"/>
          </a:xfrm>
        </p:grpSpPr>
        <p:pic>
          <p:nvPicPr>
            <p:cNvPr id="1511" name="Google Shape;1511;p8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2460" y="3978035"/>
              <a:ext cx="462650" cy="462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2" name="Google Shape;1512;p86"/>
            <p:cNvSpPr txBox="1"/>
            <p:nvPr/>
          </p:nvSpPr>
          <p:spPr>
            <a:xfrm>
              <a:off x="950525" y="3945100"/>
              <a:ext cx="3000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Уровень вложенности страниц не превышает 3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13" name="Google Shape;1513;p86"/>
          <p:cNvGrpSpPr/>
          <p:nvPr/>
        </p:nvGrpSpPr>
        <p:grpSpPr>
          <a:xfrm>
            <a:off x="2779050" y="3277125"/>
            <a:ext cx="5706100" cy="585000"/>
            <a:chOff x="4478275" y="872325"/>
            <a:chExt cx="5706100" cy="585000"/>
          </a:xfrm>
        </p:grpSpPr>
        <p:pic>
          <p:nvPicPr>
            <p:cNvPr id="1514" name="Google Shape;1514;p8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478275" y="938150"/>
              <a:ext cx="455000" cy="45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5" name="Google Shape;1515;p86"/>
            <p:cNvSpPr txBox="1"/>
            <p:nvPr/>
          </p:nvSpPr>
          <p:spPr>
            <a:xfrm>
              <a:off x="5109275" y="872325"/>
              <a:ext cx="5075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Хэдер содержит в себе логотип компании, данные о местоположении и контакты для связи</a:t>
              </a:r>
              <a:endParaRPr sz="13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16" name="Google Shape;1516;p86"/>
          <p:cNvGrpSpPr/>
          <p:nvPr/>
        </p:nvGrpSpPr>
        <p:grpSpPr>
          <a:xfrm>
            <a:off x="5109900" y="4133438"/>
            <a:ext cx="3638075" cy="585000"/>
            <a:chOff x="4478275" y="1907975"/>
            <a:chExt cx="3638075" cy="585000"/>
          </a:xfrm>
        </p:grpSpPr>
        <p:pic>
          <p:nvPicPr>
            <p:cNvPr id="1517" name="Google Shape;1517;p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78275" y="1907975"/>
              <a:ext cx="473600" cy="473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8" name="Google Shape;1518;p86"/>
            <p:cNvSpPr txBox="1"/>
            <p:nvPr/>
          </p:nvSpPr>
          <p:spPr>
            <a:xfrm>
              <a:off x="5116350" y="1907975"/>
              <a:ext cx="3000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Онлайн-консультанту в режиме реального времени</a:t>
              </a:r>
              <a:endParaRPr sz="11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19" name="Google Shape;1519;p86"/>
          <p:cNvGrpSpPr/>
          <p:nvPr/>
        </p:nvGrpSpPr>
        <p:grpSpPr>
          <a:xfrm>
            <a:off x="252213" y="4144200"/>
            <a:ext cx="5171875" cy="591300"/>
            <a:chOff x="2006075" y="3976475"/>
            <a:chExt cx="5171875" cy="591300"/>
          </a:xfrm>
        </p:grpSpPr>
        <p:sp>
          <p:nvSpPr>
            <p:cNvPr id="1520" name="Google Shape;1520;p86"/>
            <p:cNvSpPr txBox="1"/>
            <p:nvPr/>
          </p:nvSpPr>
          <p:spPr>
            <a:xfrm>
              <a:off x="2651550" y="3982775"/>
              <a:ext cx="45264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Отсутствует навигационная панель на сайте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Время загрузки сайта 2,9 секунды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521" name="Google Shape;1521;p8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006075" y="3976475"/>
              <a:ext cx="5727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2" name="Google Shape;1522;p8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</a:rPr>
              <a:t>‹#›</a:t>
            </a:fld>
            <a:endParaRPr sz="1200">
              <a:solidFill>
                <a:schemeClr val="dk1"/>
              </a:solidFill>
            </a:endParaRPr>
          </a:p>
        </p:txBody>
      </p:sp>
      <p:grpSp>
        <p:nvGrpSpPr>
          <p:cNvPr id="1523" name="Google Shape;1523;p86"/>
          <p:cNvGrpSpPr/>
          <p:nvPr/>
        </p:nvGrpSpPr>
        <p:grpSpPr>
          <a:xfrm>
            <a:off x="2225319" y="140217"/>
            <a:ext cx="339232" cy="307245"/>
            <a:chOff x="-62884425" y="4111775"/>
            <a:chExt cx="317425" cy="316650"/>
          </a:xfrm>
        </p:grpSpPr>
        <p:sp>
          <p:nvSpPr>
            <p:cNvPr id="1524" name="Google Shape;1524;p86"/>
            <p:cNvSpPr/>
            <p:nvPr/>
          </p:nvSpPr>
          <p:spPr>
            <a:xfrm>
              <a:off x="-62884425" y="4325225"/>
              <a:ext cx="317425" cy="103200"/>
            </a:xfrm>
            <a:custGeom>
              <a:rect b="b" l="l" r="r" t="t"/>
              <a:pathLst>
                <a:path extrusionOk="0" h="4128" w="12697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86"/>
            <p:cNvSpPr/>
            <p:nvPr/>
          </p:nvSpPr>
          <p:spPr>
            <a:xfrm>
              <a:off x="-62884425" y="4111775"/>
              <a:ext cx="317425" cy="193000"/>
            </a:xfrm>
            <a:custGeom>
              <a:rect b="b" l="l" r="r" t="t"/>
              <a:pathLst>
                <a:path extrusionOk="0" h="7720" w="12697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87"/>
          <p:cNvSpPr txBox="1"/>
          <p:nvPr>
            <p:ph type="title"/>
          </p:nvPr>
        </p:nvSpPr>
        <p:spPr>
          <a:xfrm>
            <a:off x="1259050" y="66050"/>
            <a:ext cx="6950700" cy="10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Опрос гостей в городских термах Тортуга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1" name="Google Shape;1531;p87"/>
          <p:cNvSpPr txBox="1"/>
          <p:nvPr>
            <p:ph idx="6" type="subTitle"/>
          </p:nvPr>
        </p:nvSpPr>
        <p:spPr>
          <a:xfrm>
            <a:off x="2788600" y="1377150"/>
            <a:ext cx="6797400" cy="11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Цель опроса - Выявить потребности для создания рекомендаций</a:t>
            </a:r>
            <a:br>
              <a:rPr lang="en" sz="16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Количество вопросов - </a:t>
            </a:r>
            <a:r>
              <a:rPr b="1" lang="en" sz="1600">
                <a:latin typeface="Trebuchet MS"/>
                <a:ea typeface="Trebuchet MS"/>
                <a:cs typeface="Trebuchet MS"/>
                <a:sym typeface="Trebuchet MS"/>
              </a:rPr>
              <a:t>17 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вопросов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Опрос прошли - </a:t>
            </a:r>
            <a:r>
              <a:rPr b="1" lang="en" sz="1600">
                <a:latin typeface="Trebuchet MS"/>
                <a:ea typeface="Trebuchet MS"/>
                <a:cs typeface="Trebuchet MS"/>
                <a:sym typeface="Trebuchet MS"/>
              </a:rPr>
              <a:t>85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 человек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Среднее время прохождение опроса - </a:t>
            </a:r>
            <a:r>
              <a:rPr b="1" lang="en" sz="1600"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="1" lang="en" sz="16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минуты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2" name="Google Shape;1532;p87"/>
          <p:cNvSpPr txBox="1"/>
          <p:nvPr/>
        </p:nvSpPr>
        <p:spPr>
          <a:xfrm>
            <a:off x="682513" y="3431825"/>
            <a:ext cx="1892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Опрос </a:t>
            </a:r>
            <a:endParaRPr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33" name="Google Shape;153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363" y="1495138"/>
            <a:ext cx="1936675" cy="19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87"/>
          <p:cNvSpPr/>
          <p:nvPr/>
        </p:nvSpPr>
        <p:spPr>
          <a:xfrm>
            <a:off x="682500" y="1495075"/>
            <a:ext cx="1892400" cy="1936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5" name="Google Shape;1535;p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pic>
        <p:nvPicPr>
          <p:cNvPr id="1536" name="Google Shape;153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9582" y="2571750"/>
            <a:ext cx="14908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8200" y="2605800"/>
            <a:ext cx="139840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6588" y="2599412"/>
            <a:ext cx="1357049" cy="263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3625" y="2605800"/>
            <a:ext cx="1534975" cy="2695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0" name="Google Shape;1540;p87"/>
          <p:cNvGrpSpPr/>
          <p:nvPr/>
        </p:nvGrpSpPr>
        <p:grpSpPr>
          <a:xfrm>
            <a:off x="1211474" y="211045"/>
            <a:ext cx="354586" cy="353645"/>
            <a:chOff x="-30345325" y="3184750"/>
            <a:chExt cx="292225" cy="291450"/>
          </a:xfrm>
        </p:grpSpPr>
        <p:sp>
          <p:nvSpPr>
            <p:cNvPr id="1541" name="Google Shape;1541;p87"/>
            <p:cNvSpPr/>
            <p:nvPr/>
          </p:nvSpPr>
          <p:spPr>
            <a:xfrm>
              <a:off x="-30328000" y="3184750"/>
              <a:ext cx="258375" cy="120950"/>
            </a:xfrm>
            <a:custGeom>
              <a:rect b="b" l="l" r="r" t="t"/>
              <a:pathLst>
                <a:path extrusionOk="0" h="4838" w="10335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87"/>
            <p:cNvSpPr/>
            <p:nvPr/>
          </p:nvSpPr>
          <p:spPr>
            <a:xfrm>
              <a:off x="-30310675" y="3322575"/>
              <a:ext cx="68550" cy="69350"/>
            </a:xfrm>
            <a:custGeom>
              <a:rect b="b" l="l" r="r" t="t"/>
              <a:pathLst>
                <a:path extrusionOk="0" h="2774" w="2742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87"/>
            <p:cNvSpPr/>
            <p:nvPr/>
          </p:nvSpPr>
          <p:spPr>
            <a:xfrm>
              <a:off x="-30345325" y="3408425"/>
              <a:ext cx="137075" cy="67775"/>
            </a:xfrm>
            <a:custGeom>
              <a:rect b="b" l="l" r="r" t="t"/>
              <a:pathLst>
                <a:path extrusionOk="0" h="2711" w="5483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87"/>
            <p:cNvSpPr/>
            <p:nvPr/>
          </p:nvSpPr>
          <p:spPr>
            <a:xfrm>
              <a:off x="-30156300" y="3322575"/>
              <a:ext cx="68550" cy="69350"/>
            </a:xfrm>
            <a:custGeom>
              <a:rect b="b" l="l" r="r" t="t"/>
              <a:pathLst>
                <a:path extrusionOk="0" h="2774" w="2742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87"/>
            <p:cNvSpPr/>
            <p:nvPr/>
          </p:nvSpPr>
          <p:spPr>
            <a:xfrm>
              <a:off x="-30190950" y="3408425"/>
              <a:ext cx="137850" cy="67775"/>
            </a:xfrm>
            <a:custGeom>
              <a:rect b="b" l="l" r="r" t="t"/>
              <a:pathLst>
                <a:path extrusionOk="0" h="2711" w="5514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0"/>
          <p:cNvSpPr txBox="1"/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Дорожная карта проекта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9" name="Google Shape;1099;p70"/>
          <p:cNvSpPr txBox="1"/>
          <p:nvPr>
            <p:ph idx="1" type="body"/>
          </p:nvPr>
        </p:nvSpPr>
        <p:spPr>
          <a:xfrm>
            <a:off x="540000" y="1164900"/>
            <a:ext cx="7885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Цель проекта: </a:t>
            </a: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маркетинговые исследования и разработка рекламных материалов, нацеленных на привлечение новых клиентов в городские термы </a:t>
            </a:r>
            <a:r>
              <a:rPr b="1" lang="en" sz="15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ТОРТУГА</a:t>
            </a:r>
            <a:r>
              <a:rPr b="1" lang="en" sz="15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»</a:t>
            </a: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 Челябинске.</a:t>
            </a:r>
            <a:endParaRPr b="1"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00" name="Google Shape;1100;p70"/>
          <p:cNvCxnSpPr/>
          <p:nvPr/>
        </p:nvCxnSpPr>
        <p:spPr>
          <a:xfrm>
            <a:off x="1975" y="3546325"/>
            <a:ext cx="8721000" cy="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1" name="Google Shape;1101;p70"/>
          <p:cNvSpPr/>
          <p:nvPr/>
        </p:nvSpPr>
        <p:spPr>
          <a:xfrm>
            <a:off x="1017925" y="3260700"/>
            <a:ext cx="639900" cy="572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2" name="Google Shape;1102;p70"/>
          <p:cNvSpPr/>
          <p:nvPr/>
        </p:nvSpPr>
        <p:spPr>
          <a:xfrm>
            <a:off x="4830975" y="3456600"/>
            <a:ext cx="183900" cy="180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03" name="Google Shape;1103;p70"/>
          <p:cNvCxnSpPr>
            <a:stCxn id="1101" idx="0"/>
          </p:cNvCxnSpPr>
          <p:nvPr/>
        </p:nvCxnSpPr>
        <p:spPr>
          <a:xfrm rot="10800000">
            <a:off x="1335175" y="2796300"/>
            <a:ext cx="2700" cy="464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04" name="Google Shape;1104;p70"/>
          <p:cNvSpPr txBox="1"/>
          <p:nvPr/>
        </p:nvSpPr>
        <p:spPr>
          <a:xfrm>
            <a:off x="1125625" y="3320700"/>
            <a:ext cx="4245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5" name="Google Shape;1105;p70"/>
          <p:cNvSpPr txBox="1"/>
          <p:nvPr/>
        </p:nvSpPr>
        <p:spPr>
          <a:xfrm>
            <a:off x="830350" y="2187900"/>
            <a:ext cx="12543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команды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6" name="Google Shape;1106;p70"/>
          <p:cNvSpPr txBox="1"/>
          <p:nvPr/>
        </p:nvSpPr>
        <p:spPr>
          <a:xfrm>
            <a:off x="248775" y="3856950"/>
            <a:ext cx="2084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Обсуждение ТЗ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Постановка задач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Встреча с заказчиком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7" name="Google Shape;1107;p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8" name="Google Shape;1108;p70"/>
          <p:cNvSpPr txBox="1"/>
          <p:nvPr/>
        </p:nvSpPr>
        <p:spPr>
          <a:xfrm>
            <a:off x="2428525" y="2208300"/>
            <a:ext cx="1574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Анализ ЦА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109" name="Google Shape;1109;p70"/>
          <p:cNvCxnSpPr/>
          <p:nvPr/>
        </p:nvCxnSpPr>
        <p:spPr>
          <a:xfrm rot="10800000">
            <a:off x="3014775" y="2565300"/>
            <a:ext cx="3000" cy="89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10" name="Google Shape;1110;p70"/>
          <p:cNvSpPr txBox="1"/>
          <p:nvPr/>
        </p:nvSpPr>
        <p:spPr>
          <a:xfrm>
            <a:off x="2084650" y="3814950"/>
            <a:ext cx="21456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Составление и проведение опроса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Формирование портретов потребителей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1" name="Google Shape;1111;p70"/>
          <p:cNvSpPr txBox="1"/>
          <p:nvPr/>
        </p:nvSpPr>
        <p:spPr>
          <a:xfrm>
            <a:off x="4230238" y="2126100"/>
            <a:ext cx="18894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Анализ инф. площадок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112" name="Google Shape;1112;p70"/>
          <p:cNvCxnSpPr/>
          <p:nvPr/>
        </p:nvCxnSpPr>
        <p:spPr>
          <a:xfrm flipH="1" rot="10800000">
            <a:off x="4924425" y="2827800"/>
            <a:ext cx="900" cy="628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13" name="Google Shape;1113;p70"/>
          <p:cNvSpPr txBox="1"/>
          <p:nvPr/>
        </p:nvSpPr>
        <p:spPr>
          <a:xfrm>
            <a:off x="4128850" y="3856950"/>
            <a:ext cx="1956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Юзабилити сайта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Анализ cоц.сетей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Пользовательский путь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4" name="Google Shape;1114;p70"/>
          <p:cNvSpPr txBox="1"/>
          <p:nvPr/>
        </p:nvSpPr>
        <p:spPr>
          <a:xfrm>
            <a:off x="6538850" y="2126100"/>
            <a:ext cx="18894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Разработка предложений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115" name="Google Shape;1115;p70"/>
          <p:cNvCxnSpPr>
            <a:stCxn id="1116" idx="0"/>
          </p:cNvCxnSpPr>
          <p:nvPr/>
        </p:nvCxnSpPr>
        <p:spPr>
          <a:xfrm rot="10800000">
            <a:off x="7197650" y="2715900"/>
            <a:ext cx="10500" cy="740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16" name="Google Shape;1116;p70"/>
          <p:cNvSpPr/>
          <p:nvPr/>
        </p:nvSpPr>
        <p:spPr>
          <a:xfrm>
            <a:off x="7116200" y="3456600"/>
            <a:ext cx="183900" cy="1809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7" name="Google Shape;1117;p70"/>
          <p:cNvSpPr txBox="1"/>
          <p:nvPr/>
        </p:nvSpPr>
        <p:spPr>
          <a:xfrm>
            <a:off x="6187100" y="3773400"/>
            <a:ext cx="25929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Упаковка предложений по доработке соц.сетей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Составление контент-плана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акций и </a:t>
            </a: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спецпредложений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8" name="Google Shape;1118;p70"/>
          <p:cNvSpPr/>
          <p:nvPr/>
        </p:nvSpPr>
        <p:spPr>
          <a:xfrm>
            <a:off x="2696325" y="3260275"/>
            <a:ext cx="639900" cy="572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9" name="Google Shape;1119;p70"/>
          <p:cNvSpPr/>
          <p:nvPr/>
        </p:nvSpPr>
        <p:spPr>
          <a:xfrm>
            <a:off x="4602975" y="3260700"/>
            <a:ext cx="639900" cy="572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0" name="Google Shape;1120;p70"/>
          <p:cNvSpPr/>
          <p:nvPr/>
        </p:nvSpPr>
        <p:spPr>
          <a:xfrm>
            <a:off x="6888200" y="3260700"/>
            <a:ext cx="639900" cy="572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21" name="Google Shape;1121;p70"/>
          <p:cNvGrpSpPr/>
          <p:nvPr/>
        </p:nvGrpSpPr>
        <p:grpSpPr>
          <a:xfrm>
            <a:off x="1657813" y="537074"/>
            <a:ext cx="548691" cy="352140"/>
            <a:chOff x="2085450" y="2057100"/>
            <a:chExt cx="481900" cy="423500"/>
          </a:xfrm>
        </p:grpSpPr>
        <p:sp>
          <p:nvSpPr>
            <p:cNvPr id="1122" name="Google Shape;1122;p70"/>
            <p:cNvSpPr/>
            <p:nvPr/>
          </p:nvSpPr>
          <p:spPr>
            <a:xfrm>
              <a:off x="2085450" y="2061650"/>
              <a:ext cx="141250" cy="418950"/>
            </a:xfrm>
            <a:custGeom>
              <a:rect b="b" l="l" r="r" t="t"/>
              <a:pathLst>
                <a:path extrusionOk="0" h="16758" w="565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3" name="Google Shape;1123;p70"/>
            <p:cNvSpPr/>
            <p:nvPr/>
          </p:nvSpPr>
          <p:spPr>
            <a:xfrm>
              <a:off x="2254900" y="2061050"/>
              <a:ext cx="143050" cy="415650"/>
            </a:xfrm>
            <a:custGeom>
              <a:rect b="b" l="l" r="r" t="t"/>
              <a:pathLst>
                <a:path extrusionOk="0" h="16626" w="5722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4" name="Google Shape;1124;p70"/>
            <p:cNvSpPr/>
            <p:nvPr/>
          </p:nvSpPr>
          <p:spPr>
            <a:xfrm>
              <a:off x="2426175" y="2057100"/>
              <a:ext cx="141175" cy="418925"/>
            </a:xfrm>
            <a:custGeom>
              <a:rect b="b" l="l" r="r" t="t"/>
              <a:pathLst>
                <a:path extrusionOk="0" h="16757" w="5647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0" name="Google Shape;155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58" y="700941"/>
            <a:ext cx="1918866" cy="124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3965" y="690329"/>
            <a:ext cx="1926000" cy="12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925" y="2092741"/>
            <a:ext cx="1933133" cy="13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7531" y="2081648"/>
            <a:ext cx="1918866" cy="135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4522" y="700931"/>
            <a:ext cx="1831011" cy="12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88"/>
          <p:cNvPicPr preferRelativeResize="0"/>
          <p:nvPr/>
        </p:nvPicPr>
        <p:blipFill rotWithShape="1">
          <a:blip r:embed="rId8">
            <a:alphaModFix/>
          </a:blip>
          <a:srcRect b="0" l="0" r="-4799" t="0"/>
          <a:stretch/>
        </p:blipFill>
        <p:spPr>
          <a:xfrm>
            <a:off x="4514522" y="2075095"/>
            <a:ext cx="1918866" cy="1370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88"/>
          <p:cNvSpPr txBox="1"/>
          <p:nvPr/>
        </p:nvSpPr>
        <p:spPr>
          <a:xfrm>
            <a:off x="2469875" y="0"/>
            <a:ext cx="447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Результаты опроса </a:t>
            </a:r>
            <a:endParaRPr/>
          </a:p>
        </p:txBody>
      </p:sp>
      <p:sp>
        <p:nvSpPr>
          <p:cNvPr id="1557" name="Google Shape;1557;p88"/>
          <p:cNvSpPr txBox="1"/>
          <p:nvPr>
            <p:ph idx="12" type="sldNum"/>
          </p:nvPr>
        </p:nvSpPr>
        <p:spPr>
          <a:xfrm>
            <a:off x="8462150" y="4737893"/>
            <a:ext cx="5625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pic>
        <p:nvPicPr>
          <p:cNvPr id="1558" name="Google Shape;1558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2962" y="3718807"/>
            <a:ext cx="1905990" cy="141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69568" y="646500"/>
            <a:ext cx="2030411" cy="137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8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61053" y="3565786"/>
            <a:ext cx="1905990" cy="141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0278" y="3718803"/>
            <a:ext cx="2259462" cy="115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88"/>
          <p:cNvPicPr preferRelativeResize="0"/>
          <p:nvPr/>
        </p:nvPicPr>
        <p:blipFill rotWithShape="1">
          <a:blip r:embed="rId13">
            <a:alphaModFix/>
          </a:blip>
          <a:srcRect b="0" l="4012" r="0" t="0"/>
          <a:stretch/>
        </p:blipFill>
        <p:spPr>
          <a:xfrm>
            <a:off x="6671487" y="2101915"/>
            <a:ext cx="1948953" cy="140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88"/>
          <p:cNvPicPr preferRelativeResize="0"/>
          <p:nvPr/>
        </p:nvPicPr>
        <p:blipFill rotWithShape="1">
          <a:blip r:embed="rId14">
            <a:alphaModFix/>
          </a:blip>
          <a:srcRect b="0" l="8105" r="0" t="0"/>
          <a:stretch/>
        </p:blipFill>
        <p:spPr>
          <a:xfrm>
            <a:off x="293496" y="3576369"/>
            <a:ext cx="1905991" cy="1409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4" name="Google Shape;1564;p88"/>
          <p:cNvGrpSpPr/>
          <p:nvPr/>
        </p:nvGrpSpPr>
        <p:grpSpPr>
          <a:xfrm>
            <a:off x="2553379" y="139618"/>
            <a:ext cx="367261" cy="367261"/>
            <a:chOff x="-65145700" y="3727425"/>
            <a:chExt cx="317425" cy="317425"/>
          </a:xfrm>
        </p:grpSpPr>
        <p:sp>
          <p:nvSpPr>
            <p:cNvPr id="1565" name="Google Shape;1565;p88"/>
            <p:cNvSpPr/>
            <p:nvPr/>
          </p:nvSpPr>
          <p:spPr>
            <a:xfrm>
              <a:off x="-65145700" y="3769150"/>
              <a:ext cx="275675" cy="275700"/>
            </a:xfrm>
            <a:custGeom>
              <a:rect b="b" l="l" r="r" t="t"/>
              <a:pathLst>
                <a:path extrusionOk="0" h="11028" w="11027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88"/>
            <p:cNvSpPr/>
            <p:nvPr/>
          </p:nvSpPr>
          <p:spPr>
            <a:xfrm>
              <a:off x="-64977150" y="3727425"/>
              <a:ext cx="148875" cy="147300"/>
            </a:xfrm>
            <a:custGeom>
              <a:rect b="b" l="l" r="r" t="t"/>
              <a:pathLst>
                <a:path extrusionOk="0" h="5892" w="5955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Google Shape;157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325"/>
            <a:ext cx="9144001" cy="35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89"/>
          <p:cNvSpPr txBox="1"/>
          <p:nvPr>
            <p:ph type="title"/>
          </p:nvPr>
        </p:nvSpPr>
        <p:spPr>
          <a:xfrm>
            <a:off x="2584525" y="317825"/>
            <a:ext cx="4772400" cy="69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Customer Journey Map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73" name="Google Shape;1573;p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grpSp>
        <p:nvGrpSpPr>
          <p:cNvPr id="1574" name="Google Shape;1574;p89"/>
          <p:cNvGrpSpPr/>
          <p:nvPr/>
        </p:nvGrpSpPr>
        <p:grpSpPr>
          <a:xfrm>
            <a:off x="2541325" y="390806"/>
            <a:ext cx="342521" cy="340416"/>
            <a:chOff x="6459594" y="1922125"/>
            <a:chExt cx="342521" cy="340416"/>
          </a:xfrm>
        </p:grpSpPr>
        <p:sp>
          <p:nvSpPr>
            <p:cNvPr id="1575" name="Google Shape;1575;p89"/>
            <p:cNvSpPr/>
            <p:nvPr/>
          </p:nvSpPr>
          <p:spPr>
            <a:xfrm>
              <a:off x="6730059" y="2207417"/>
              <a:ext cx="71344" cy="55124"/>
            </a:xfrm>
            <a:custGeom>
              <a:rect b="b" l="l" r="r" t="t"/>
              <a:pathLst>
                <a:path extrusionOk="0" h="1859" w="2406">
                  <a:moveTo>
                    <a:pt x="0" y="1"/>
                  </a:moveTo>
                  <a:lnTo>
                    <a:pt x="0" y="1858"/>
                  </a:lnTo>
                  <a:lnTo>
                    <a:pt x="2405" y="1858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89"/>
            <p:cNvSpPr/>
            <p:nvPr/>
          </p:nvSpPr>
          <p:spPr>
            <a:xfrm>
              <a:off x="6640359" y="2207417"/>
              <a:ext cx="69239" cy="55124"/>
            </a:xfrm>
            <a:custGeom>
              <a:rect b="b" l="l" r="r" t="t"/>
              <a:pathLst>
                <a:path extrusionOk="0" h="1859" w="2335">
                  <a:moveTo>
                    <a:pt x="1" y="1"/>
                  </a:moveTo>
                  <a:lnTo>
                    <a:pt x="1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89"/>
            <p:cNvSpPr/>
            <p:nvPr/>
          </p:nvSpPr>
          <p:spPr>
            <a:xfrm>
              <a:off x="6551400" y="2207417"/>
              <a:ext cx="69209" cy="55124"/>
            </a:xfrm>
            <a:custGeom>
              <a:rect b="b" l="l" r="r" t="t"/>
              <a:pathLst>
                <a:path extrusionOk="0" h="1859" w="2334">
                  <a:moveTo>
                    <a:pt x="0" y="1"/>
                  </a:moveTo>
                  <a:lnTo>
                    <a:pt x="0" y="1858"/>
                  </a:lnTo>
                  <a:lnTo>
                    <a:pt x="2334" y="1858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89"/>
            <p:cNvSpPr/>
            <p:nvPr/>
          </p:nvSpPr>
          <p:spPr>
            <a:xfrm>
              <a:off x="6460276" y="2207417"/>
              <a:ext cx="72085" cy="55124"/>
            </a:xfrm>
            <a:custGeom>
              <a:rect b="b" l="l" r="r" t="t"/>
              <a:pathLst>
                <a:path extrusionOk="0" h="1859" w="2431">
                  <a:moveTo>
                    <a:pt x="1" y="1"/>
                  </a:moveTo>
                  <a:lnTo>
                    <a:pt x="1" y="1858"/>
                  </a:lnTo>
                  <a:lnTo>
                    <a:pt x="2430" y="185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89"/>
            <p:cNvSpPr/>
            <p:nvPr/>
          </p:nvSpPr>
          <p:spPr>
            <a:xfrm>
              <a:off x="6635407" y="2032286"/>
              <a:ext cx="78431" cy="155379"/>
            </a:xfrm>
            <a:custGeom>
              <a:rect b="b" l="l" r="r" t="t"/>
              <a:pathLst>
                <a:path extrusionOk="0" h="5240" w="2645">
                  <a:moveTo>
                    <a:pt x="1316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906"/>
                    <a:pt x="453" y="2406"/>
                    <a:pt x="977" y="2549"/>
                  </a:cubicBezTo>
                  <a:lnTo>
                    <a:pt x="977" y="5240"/>
                  </a:lnTo>
                  <a:lnTo>
                    <a:pt x="1668" y="5240"/>
                  </a:lnTo>
                  <a:lnTo>
                    <a:pt x="1668" y="2549"/>
                  </a:lnTo>
                  <a:cubicBezTo>
                    <a:pt x="2216" y="2406"/>
                    <a:pt x="2644" y="1882"/>
                    <a:pt x="2621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0"/>
                    <a:pt x="1330" y="0"/>
                    <a:pt x="1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89"/>
            <p:cNvSpPr/>
            <p:nvPr/>
          </p:nvSpPr>
          <p:spPr>
            <a:xfrm>
              <a:off x="6547841" y="1922125"/>
              <a:ext cx="78431" cy="265538"/>
            </a:xfrm>
            <a:custGeom>
              <a:rect b="b" l="l" r="r" t="t"/>
              <a:pathLst>
                <a:path extrusionOk="0" h="8955" w="2645">
                  <a:moveTo>
                    <a:pt x="1338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1" y="1906"/>
                    <a:pt x="430" y="2406"/>
                    <a:pt x="977" y="2549"/>
                  </a:cubicBezTo>
                  <a:lnTo>
                    <a:pt x="977" y="8955"/>
                  </a:lnTo>
                  <a:lnTo>
                    <a:pt x="1668" y="8955"/>
                  </a:lnTo>
                  <a:lnTo>
                    <a:pt x="1668" y="2549"/>
                  </a:lnTo>
                  <a:cubicBezTo>
                    <a:pt x="2240" y="2406"/>
                    <a:pt x="2644" y="1858"/>
                    <a:pt x="2621" y="1239"/>
                  </a:cubicBezTo>
                  <a:cubicBezTo>
                    <a:pt x="2597" y="596"/>
                    <a:pt x="2049" y="25"/>
                    <a:pt x="1382" y="1"/>
                  </a:cubicBezTo>
                  <a:cubicBezTo>
                    <a:pt x="1367" y="0"/>
                    <a:pt x="1353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89"/>
            <p:cNvSpPr/>
            <p:nvPr/>
          </p:nvSpPr>
          <p:spPr>
            <a:xfrm>
              <a:off x="6459594" y="2009631"/>
              <a:ext cx="78401" cy="178034"/>
            </a:xfrm>
            <a:custGeom>
              <a:rect b="b" l="l" r="r" t="t"/>
              <a:pathLst>
                <a:path extrusionOk="0" h="6004" w="2644">
                  <a:moveTo>
                    <a:pt x="1296" y="0"/>
                  </a:moveTo>
                  <a:cubicBezTo>
                    <a:pt x="574" y="0"/>
                    <a:pt x="0" y="579"/>
                    <a:pt x="0" y="1312"/>
                  </a:cubicBezTo>
                  <a:cubicBezTo>
                    <a:pt x="24" y="1908"/>
                    <a:pt x="429" y="2408"/>
                    <a:pt x="977" y="2551"/>
                  </a:cubicBezTo>
                  <a:lnTo>
                    <a:pt x="977" y="6004"/>
                  </a:lnTo>
                  <a:lnTo>
                    <a:pt x="1667" y="6004"/>
                  </a:lnTo>
                  <a:lnTo>
                    <a:pt x="1667" y="2551"/>
                  </a:lnTo>
                  <a:cubicBezTo>
                    <a:pt x="2239" y="2408"/>
                    <a:pt x="2644" y="1860"/>
                    <a:pt x="2620" y="1241"/>
                  </a:cubicBezTo>
                  <a:cubicBezTo>
                    <a:pt x="2596" y="598"/>
                    <a:pt x="2048" y="27"/>
                    <a:pt x="1381" y="3"/>
                  </a:cubicBezTo>
                  <a:cubicBezTo>
                    <a:pt x="1353" y="1"/>
                    <a:pt x="1324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89"/>
            <p:cNvSpPr/>
            <p:nvPr/>
          </p:nvSpPr>
          <p:spPr>
            <a:xfrm>
              <a:off x="6723684" y="1951066"/>
              <a:ext cx="78431" cy="236597"/>
            </a:xfrm>
            <a:custGeom>
              <a:rect b="b" l="l" r="r" t="t"/>
              <a:pathLst>
                <a:path extrusionOk="0" h="7979" w="2645">
                  <a:moveTo>
                    <a:pt x="1315" y="0"/>
                  </a:moveTo>
                  <a:cubicBezTo>
                    <a:pt x="596" y="0"/>
                    <a:pt x="1" y="587"/>
                    <a:pt x="1" y="1311"/>
                  </a:cubicBezTo>
                  <a:cubicBezTo>
                    <a:pt x="25" y="1882"/>
                    <a:pt x="406" y="2406"/>
                    <a:pt x="977" y="2573"/>
                  </a:cubicBezTo>
                  <a:lnTo>
                    <a:pt x="977" y="7979"/>
                  </a:lnTo>
                  <a:lnTo>
                    <a:pt x="1668" y="7979"/>
                  </a:lnTo>
                  <a:lnTo>
                    <a:pt x="1668" y="2573"/>
                  </a:lnTo>
                  <a:cubicBezTo>
                    <a:pt x="2216" y="2406"/>
                    <a:pt x="2644" y="1882"/>
                    <a:pt x="2620" y="1263"/>
                  </a:cubicBezTo>
                  <a:cubicBezTo>
                    <a:pt x="2597" y="596"/>
                    <a:pt x="2049" y="25"/>
                    <a:pt x="1358" y="1"/>
                  </a:cubicBezTo>
                  <a:cubicBezTo>
                    <a:pt x="1344" y="1"/>
                    <a:pt x="1330" y="0"/>
                    <a:pt x="1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90"/>
          <p:cNvSpPr txBox="1"/>
          <p:nvPr/>
        </p:nvSpPr>
        <p:spPr>
          <a:xfrm>
            <a:off x="399775" y="852700"/>
            <a:ext cx="87057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Нужно добавить на главную страницу раздел </a:t>
            </a: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«</a:t>
            </a: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Акции</a:t>
            </a:r>
            <a:r>
              <a:rPr lang="en">
                <a:solidFill>
                  <a:schemeClr val="dk2"/>
                </a:solidFill>
                <a:highlight>
                  <a:srgbClr val="FFFFFF"/>
                </a:highlight>
              </a:rPr>
              <a:t>»</a:t>
            </a: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и заполнить раздел существующими акциями.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8" name="Google Shape;1588;p90"/>
          <p:cNvSpPr txBox="1"/>
          <p:nvPr>
            <p:ph idx="4294967295" type="subTitle"/>
          </p:nvPr>
        </p:nvSpPr>
        <p:spPr>
          <a:xfrm>
            <a:off x="1474375" y="85825"/>
            <a:ext cx="6293400" cy="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Рекомендации по сайту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89" name="Google Shape;158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000" y="1638600"/>
            <a:ext cx="5967720" cy="26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pic>
        <p:nvPicPr>
          <p:cNvPr id="1591" name="Google Shape;1591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875" y="2023525"/>
            <a:ext cx="338475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90"/>
          <p:cNvSpPr/>
          <p:nvPr/>
        </p:nvSpPr>
        <p:spPr>
          <a:xfrm>
            <a:off x="1998975" y="1902925"/>
            <a:ext cx="379500" cy="393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93" name="Google Shape;1593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900" y="1978338"/>
            <a:ext cx="472075" cy="24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90"/>
          <p:cNvSpPr txBox="1"/>
          <p:nvPr/>
        </p:nvSpPr>
        <p:spPr>
          <a:xfrm>
            <a:off x="1998975" y="1960400"/>
            <a:ext cx="5133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Акции</a:t>
            </a:r>
            <a:endParaRPr sz="6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595" name="Google Shape;1595;p90"/>
          <p:cNvGrpSpPr/>
          <p:nvPr/>
        </p:nvGrpSpPr>
        <p:grpSpPr>
          <a:xfrm>
            <a:off x="1947356" y="258384"/>
            <a:ext cx="379497" cy="350337"/>
            <a:chOff x="-1592325" y="3957400"/>
            <a:chExt cx="293025" cy="277275"/>
          </a:xfrm>
        </p:grpSpPr>
        <p:sp>
          <p:nvSpPr>
            <p:cNvPr id="1596" name="Google Shape;1596;p90"/>
            <p:cNvSpPr/>
            <p:nvPr/>
          </p:nvSpPr>
          <p:spPr>
            <a:xfrm>
              <a:off x="-1591550" y="3957400"/>
              <a:ext cx="292250" cy="68550"/>
            </a:xfrm>
            <a:custGeom>
              <a:rect b="b" l="l" r="r" t="t"/>
              <a:pathLst>
                <a:path extrusionOk="0" h="2742" w="1169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90"/>
            <p:cNvSpPr/>
            <p:nvPr/>
          </p:nvSpPr>
          <p:spPr>
            <a:xfrm>
              <a:off x="-1592325" y="4043250"/>
              <a:ext cx="291450" cy="171725"/>
            </a:xfrm>
            <a:custGeom>
              <a:rect b="b" l="l" r="r" t="t"/>
              <a:pathLst>
                <a:path extrusionOk="0" h="6869" w="11658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90"/>
            <p:cNvSpPr/>
            <p:nvPr/>
          </p:nvSpPr>
          <p:spPr>
            <a:xfrm>
              <a:off x="-1471825" y="4129100"/>
              <a:ext cx="51225" cy="51225"/>
            </a:xfrm>
            <a:custGeom>
              <a:rect b="b" l="l" r="r" t="t"/>
              <a:pathLst>
                <a:path extrusionOk="0" h="2049" w="2049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90"/>
            <p:cNvSpPr/>
            <p:nvPr/>
          </p:nvSpPr>
          <p:spPr>
            <a:xfrm>
              <a:off x="-1526175" y="4077900"/>
              <a:ext cx="156775" cy="156775"/>
            </a:xfrm>
            <a:custGeom>
              <a:rect b="b" l="l" r="r" t="t"/>
              <a:pathLst>
                <a:path extrusionOk="0" h="6271" w="6271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0" name="Google Shape;1600;p90"/>
          <p:cNvSpPr/>
          <p:nvPr/>
        </p:nvSpPr>
        <p:spPr>
          <a:xfrm>
            <a:off x="7245075" y="2148825"/>
            <a:ext cx="1741500" cy="1710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1" name="Google Shape;1601;p90"/>
          <p:cNvSpPr txBox="1"/>
          <p:nvPr/>
        </p:nvSpPr>
        <p:spPr>
          <a:xfrm>
            <a:off x="7301864" y="3905730"/>
            <a:ext cx="16278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Предложения </a:t>
            </a:r>
            <a:endParaRPr b="1" sz="1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02" name="Google Shape;1602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3446" y="2176720"/>
            <a:ext cx="1684812" cy="165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91"/>
          <p:cNvSpPr txBox="1"/>
          <p:nvPr>
            <p:ph idx="4294967295" type="subTitle"/>
          </p:nvPr>
        </p:nvSpPr>
        <p:spPr>
          <a:xfrm>
            <a:off x="1877025" y="166400"/>
            <a:ext cx="63336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Предложения по доработке VK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08" name="Google Shape;160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163" y="1822788"/>
            <a:ext cx="3122775" cy="213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50" y="1035800"/>
            <a:ext cx="2598050" cy="38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91"/>
          <p:cNvSpPr/>
          <p:nvPr/>
        </p:nvSpPr>
        <p:spPr>
          <a:xfrm>
            <a:off x="494075" y="959600"/>
            <a:ext cx="2760000" cy="3999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1" name="Google Shape;1611;p91"/>
          <p:cNvSpPr/>
          <p:nvPr/>
        </p:nvSpPr>
        <p:spPr>
          <a:xfrm>
            <a:off x="3630950" y="1690750"/>
            <a:ext cx="3289200" cy="2398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2" name="Google Shape;1612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9200" y="1327525"/>
            <a:ext cx="787425" cy="7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91"/>
          <p:cNvSpPr/>
          <p:nvPr/>
        </p:nvSpPr>
        <p:spPr>
          <a:xfrm>
            <a:off x="7160850" y="1680275"/>
            <a:ext cx="1866900" cy="18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4" name="Google Shape;1614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1725" y="1741150"/>
            <a:ext cx="1745150" cy="17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91"/>
          <p:cNvSpPr txBox="1"/>
          <p:nvPr/>
        </p:nvSpPr>
        <p:spPr>
          <a:xfrm>
            <a:off x="7221725" y="3597300"/>
            <a:ext cx="17451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Предложения 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16" name="Google Shape;1616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800" y="784325"/>
            <a:ext cx="616525" cy="6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Google Shape;1617;p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grpSp>
        <p:nvGrpSpPr>
          <p:cNvPr id="1618" name="Google Shape;1618;p91"/>
          <p:cNvGrpSpPr/>
          <p:nvPr/>
        </p:nvGrpSpPr>
        <p:grpSpPr>
          <a:xfrm>
            <a:off x="1525160" y="362692"/>
            <a:ext cx="404776" cy="333558"/>
            <a:chOff x="2214125" y="3252500"/>
            <a:chExt cx="269725" cy="204825"/>
          </a:xfrm>
        </p:grpSpPr>
        <p:sp>
          <p:nvSpPr>
            <p:cNvPr id="1619" name="Google Shape;1619;p91"/>
            <p:cNvSpPr/>
            <p:nvPr/>
          </p:nvSpPr>
          <p:spPr>
            <a:xfrm>
              <a:off x="2293300" y="3291800"/>
              <a:ext cx="110775" cy="15500"/>
            </a:xfrm>
            <a:custGeom>
              <a:rect b="b" l="l" r="r" t="t"/>
              <a:pathLst>
                <a:path extrusionOk="0" h="620" w="4431">
                  <a:moveTo>
                    <a:pt x="1" y="1"/>
                  </a:moveTo>
                  <a:lnTo>
                    <a:pt x="1" y="620"/>
                  </a:lnTo>
                  <a:lnTo>
                    <a:pt x="4430" y="620"/>
                  </a:lnTo>
                  <a:lnTo>
                    <a:pt x="4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91"/>
            <p:cNvSpPr/>
            <p:nvPr/>
          </p:nvSpPr>
          <p:spPr>
            <a:xfrm>
              <a:off x="2293300" y="3354900"/>
              <a:ext cx="31575" cy="15525"/>
            </a:xfrm>
            <a:custGeom>
              <a:rect b="b" l="l" r="r" t="t"/>
              <a:pathLst>
                <a:path extrusionOk="0" h="621" w="1263">
                  <a:moveTo>
                    <a:pt x="1" y="1"/>
                  </a:moveTo>
                  <a:lnTo>
                    <a:pt x="1" y="620"/>
                  </a:lnTo>
                  <a:lnTo>
                    <a:pt x="1263" y="620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91"/>
            <p:cNvSpPr/>
            <p:nvPr/>
          </p:nvSpPr>
          <p:spPr>
            <a:xfrm>
              <a:off x="2230200" y="3252500"/>
              <a:ext cx="236975" cy="157200"/>
            </a:xfrm>
            <a:custGeom>
              <a:rect b="b" l="l" r="r" t="t"/>
              <a:pathLst>
                <a:path extrusionOk="0" h="6288" w="9479">
                  <a:moveTo>
                    <a:pt x="7276" y="951"/>
                  </a:moveTo>
                  <a:cubicBezTo>
                    <a:pt x="7427" y="951"/>
                    <a:pt x="7549" y="1086"/>
                    <a:pt x="7549" y="1263"/>
                  </a:cubicBezTo>
                  <a:lnTo>
                    <a:pt x="7549" y="2525"/>
                  </a:lnTo>
                  <a:cubicBezTo>
                    <a:pt x="7549" y="2692"/>
                    <a:pt x="7407" y="2811"/>
                    <a:pt x="7240" y="2811"/>
                  </a:cubicBezTo>
                  <a:lnTo>
                    <a:pt x="2215" y="2811"/>
                  </a:lnTo>
                  <a:cubicBezTo>
                    <a:pt x="2048" y="2811"/>
                    <a:pt x="1905" y="2692"/>
                    <a:pt x="1905" y="2525"/>
                  </a:cubicBezTo>
                  <a:lnTo>
                    <a:pt x="1905" y="1263"/>
                  </a:lnTo>
                  <a:cubicBezTo>
                    <a:pt x="1905" y="1086"/>
                    <a:pt x="2028" y="951"/>
                    <a:pt x="2179" y="951"/>
                  </a:cubicBezTo>
                  <a:cubicBezTo>
                    <a:pt x="2191" y="951"/>
                    <a:pt x="2203" y="952"/>
                    <a:pt x="2215" y="953"/>
                  </a:cubicBezTo>
                  <a:lnTo>
                    <a:pt x="7240" y="953"/>
                  </a:lnTo>
                  <a:cubicBezTo>
                    <a:pt x="7252" y="952"/>
                    <a:pt x="7264" y="951"/>
                    <a:pt x="7276" y="951"/>
                  </a:cubicBezTo>
                  <a:close/>
                  <a:moveTo>
                    <a:pt x="7282" y="3452"/>
                  </a:moveTo>
                  <a:cubicBezTo>
                    <a:pt x="7678" y="3452"/>
                    <a:pt x="7678" y="4075"/>
                    <a:pt x="7282" y="4075"/>
                  </a:cubicBezTo>
                  <a:cubicBezTo>
                    <a:pt x="7269" y="4075"/>
                    <a:pt x="7254" y="4075"/>
                    <a:pt x="7240" y="4073"/>
                  </a:cubicBezTo>
                  <a:lnTo>
                    <a:pt x="5359" y="4073"/>
                  </a:lnTo>
                  <a:cubicBezTo>
                    <a:pt x="5343" y="4075"/>
                    <a:pt x="5328" y="4075"/>
                    <a:pt x="5314" y="4075"/>
                  </a:cubicBezTo>
                  <a:cubicBezTo>
                    <a:pt x="4897" y="4075"/>
                    <a:pt x="4897" y="3452"/>
                    <a:pt x="5314" y="3452"/>
                  </a:cubicBezTo>
                  <a:cubicBezTo>
                    <a:pt x="5328" y="3452"/>
                    <a:pt x="5343" y="3452"/>
                    <a:pt x="5359" y="3454"/>
                  </a:cubicBezTo>
                  <a:lnTo>
                    <a:pt x="7240" y="3454"/>
                  </a:lnTo>
                  <a:cubicBezTo>
                    <a:pt x="7254" y="3452"/>
                    <a:pt x="7269" y="3452"/>
                    <a:pt x="7282" y="3452"/>
                  </a:cubicBezTo>
                  <a:close/>
                  <a:moveTo>
                    <a:pt x="4096" y="3454"/>
                  </a:moveTo>
                  <a:cubicBezTo>
                    <a:pt x="4263" y="3454"/>
                    <a:pt x="4406" y="3597"/>
                    <a:pt x="4406" y="3764"/>
                  </a:cubicBezTo>
                  <a:lnTo>
                    <a:pt x="4406" y="5026"/>
                  </a:lnTo>
                  <a:cubicBezTo>
                    <a:pt x="4406" y="5192"/>
                    <a:pt x="4263" y="5335"/>
                    <a:pt x="4096" y="5335"/>
                  </a:cubicBezTo>
                  <a:lnTo>
                    <a:pt x="2215" y="5335"/>
                  </a:lnTo>
                  <a:cubicBezTo>
                    <a:pt x="2048" y="5335"/>
                    <a:pt x="1905" y="5192"/>
                    <a:pt x="1905" y="5026"/>
                  </a:cubicBezTo>
                  <a:lnTo>
                    <a:pt x="1905" y="3764"/>
                  </a:lnTo>
                  <a:cubicBezTo>
                    <a:pt x="1905" y="3597"/>
                    <a:pt x="2048" y="3454"/>
                    <a:pt x="2215" y="3454"/>
                  </a:cubicBezTo>
                  <a:close/>
                  <a:moveTo>
                    <a:pt x="7282" y="4714"/>
                  </a:moveTo>
                  <a:cubicBezTo>
                    <a:pt x="7678" y="4714"/>
                    <a:pt x="7678" y="5338"/>
                    <a:pt x="7282" y="5338"/>
                  </a:cubicBezTo>
                  <a:cubicBezTo>
                    <a:pt x="7269" y="5338"/>
                    <a:pt x="7254" y="5337"/>
                    <a:pt x="7240" y="5335"/>
                  </a:cubicBezTo>
                  <a:lnTo>
                    <a:pt x="5359" y="5335"/>
                  </a:lnTo>
                  <a:cubicBezTo>
                    <a:pt x="5343" y="5337"/>
                    <a:pt x="5328" y="5338"/>
                    <a:pt x="5314" y="5338"/>
                  </a:cubicBezTo>
                  <a:cubicBezTo>
                    <a:pt x="4897" y="5338"/>
                    <a:pt x="4897" y="4714"/>
                    <a:pt x="5314" y="4714"/>
                  </a:cubicBezTo>
                  <a:cubicBezTo>
                    <a:pt x="5328" y="4714"/>
                    <a:pt x="5343" y="4715"/>
                    <a:pt x="5359" y="4716"/>
                  </a:cubicBezTo>
                  <a:lnTo>
                    <a:pt x="7240" y="4716"/>
                  </a:lnTo>
                  <a:cubicBezTo>
                    <a:pt x="7254" y="4715"/>
                    <a:pt x="7269" y="4714"/>
                    <a:pt x="7282" y="4714"/>
                  </a:cubicBezTo>
                  <a:close/>
                  <a:moveTo>
                    <a:pt x="929" y="1"/>
                  </a:moveTo>
                  <a:cubicBezTo>
                    <a:pt x="429" y="1"/>
                    <a:pt x="0" y="429"/>
                    <a:pt x="0" y="953"/>
                  </a:cubicBezTo>
                  <a:lnTo>
                    <a:pt x="0" y="6288"/>
                  </a:lnTo>
                  <a:lnTo>
                    <a:pt x="9478" y="6288"/>
                  </a:lnTo>
                  <a:lnTo>
                    <a:pt x="9478" y="953"/>
                  </a:lnTo>
                  <a:cubicBezTo>
                    <a:pt x="9455" y="429"/>
                    <a:pt x="9050" y="1"/>
                    <a:pt x="8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91"/>
            <p:cNvSpPr/>
            <p:nvPr/>
          </p:nvSpPr>
          <p:spPr>
            <a:xfrm>
              <a:off x="2214125" y="3425750"/>
              <a:ext cx="269725" cy="31575"/>
            </a:xfrm>
            <a:custGeom>
              <a:rect b="b" l="l" r="r" t="t"/>
              <a:pathLst>
                <a:path extrusionOk="0" h="1263" w="10789">
                  <a:moveTo>
                    <a:pt x="334" y="1"/>
                  </a:moveTo>
                  <a:cubicBezTo>
                    <a:pt x="215" y="1"/>
                    <a:pt x="119" y="48"/>
                    <a:pt x="72" y="144"/>
                  </a:cubicBezTo>
                  <a:cubicBezTo>
                    <a:pt x="0" y="215"/>
                    <a:pt x="0" y="334"/>
                    <a:pt x="24" y="429"/>
                  </a:cubicBezTo>
                  <a:cubicBezTo>
                    <a:pt x="143" y="691"/>
                    <a:pt x="286" y="930"/>
                    <a:pt x="477" y="1144"/>
                  </a:cubicBezTo>
                  <a:cubicBezTo>
                    <a:pt x="548" y="1215"/>
                    <a:pt x="619" y="1263"/>
                    <a:pt x="715" y="1263"/>
                  </a:cubicBezTo>
                  <a:lnTo>
                    <a:pt x="10026" y="1263"/>
                  </a:lnTo>
                  <a:cubicBezTo>
                    <a:pt x="10121" y="1263"/>
                    <a:pt x="10217" y="1215"/>
                    <a:pt x="10264" y="1144"/>
                  </a:cubicBezTo>
                  <a:cubicBezTo>
                    <a:pt x="10455" y="930"/>
                    <a:pt x="10622" y="691"/>
                    <a:pt x="10717" y="429"/>
                  </a:cubicBezTo>
                  <a:cubicBezTo>
                    <a:pt x="10788" y="215"/>
                    <a:pt x="10645" y="1"/>
                    <a:pt x="10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92"/>
          <p:cNvSpPr txBox="1"/>
          <p:nvPr>
            <p:ph idx="4294967295" type="subTitle"/>
          </p:nvPr>
        </p:nvSpPr>
        <p:spPr>
          <a:xfrm>
            <a:off x="1983750" y="0"/>
            <a:ext cx="63336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Предложения по доработке VK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28" name="Google Shape;1628;p92"/>
          <p:cNvPicPr preferRelativeResize="0"/>
          <p:nvPr/>
        </p:nvPicPr>
        <p:blipFill rotWithShape="1">
          <a:blip r:embed="rId3">
            <a:alphaModFix/>
          </a:blip>
          <a:srcRect b="0" l="1271" r="14546" t="8858"/>
          <a:stretch/>
        </p:blipFill>
        <p:spPr>
          <a:xfrm>
            <a:off x="1039750" y="984450"/>
            <a:ext cx="3532251" cy="106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750" y="2260200"/>
            <a:ext cx="3532249" cy="21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4525" y="869400"/>
            <a:ext cx="1802238" cy="32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800" y="504200"/>
            <a:ext cx="787425" cy="7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2625" y="569850"/>
            <a:ext cx="787425" cy="7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800" y="2024200"/>
            <a:ext cx="616525" cy="6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cxnSp>
        <p:nvCxnSpPr>
          <p:cNvPr id="1635" name="Google Shape;1635;p92"/>
          <p:cNvCxnSpPr>
            <a:stCxn id="1628" idx="3"/>
          </p:cNvCxnSpPr>
          <p:nvPr/>
        </p:nvCxnSpPr>
        <p:spPr>
          <a:xfrm>
            <a:off x="4572001" y="1518596"/>
            <a:ext cx="2131200" cy="21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636" name="Google Shape;1636;p92"/>
          <p:cNvGrpSpPr/>
          <p:nvPr/>
        </p:nvGrpSpPr>
        <p:grpSpPr>
          <a:xfrm>
            <a:off x="1657460" y="170642"/>
            <a:ext cx="404776" cy="333558"/>
            <a:chOff x="2214125" y="3252500"/>
            <a:chExt cx="269725" cy="204825"/>
          </a:xfrm>
        </p:grpSpPr>
        <p:sp>
          <p:nvSpPr>
            <p:cNvPr id="1637" name="Google Shape;1637;p92"/>
            <p:cNvSpPr/>
            <p:nvPr/>
          </p:nvSpPr>
          <p:spPr>
            <a:xfrm>
              <a:off x="2293300" y="3291800"/>
              <a:ext cx="110775" cy="15500"/>
            </a:xfrm>
            <a:custGeom>
              <a:rect b="b" l="l" r="r" t="t"/>
              <a:pathLst>
                <a:path extrusionOk="0" h="620" w="4431">
                  <a:moveTo>
                    <a:pt x="1" y="1"/>
                  </a:moveTo>
                  <a:lnTo>
                    <a:pt x="1" y="620"/>
                  </a:lnTo>
                  <a:lnTo>
                    <a:pt x="4430" y="620"/>
                  </a:lnTo>
                  <a:lnTo>
                    <a:pt x="4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92"/>
            <p:cNvSpPr/>
            <p:nvPr/>
          </p:nvSpPr>
          <p:spPr>
            <a:xfrm>
              <a:off x="2293300" y="3354900"/>
              <a:ext cx="31575" cy="15525"/>
            </a:xfrm>
            <a:custGeom>
              <a:rect b="b" l="l" r="r" t="t"/>
              <a:pathLst>
                <a:path extrusionOk="0" h="621" w="1263">
                  <a:moveTo>
                    <a:pt x="1" y="1"/>
                  </a:moveTo>
                  <a:lnTo>
                    <a:pt x="1" y="620"/>
                  </a:lnTo>
                  <a:lnTo>
                    <a:pt x="1263" y="620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92"/>
            <p:cNvSpPr/>
            <p:nvPr/>
          </p:nvSpPr>
          <p:spPr>
            <a:xfrm>
              <a:off x="2230200" y="3252500"/>
              <a:ext cx="236975" cy="157200"/>
            </a:xfrm>
            <a:custGeom>
              <a:rect b="b" l="l" r="r" t="t"/>
              <a:pathLst>
                <a:path extrusionOk="0" h="6288" w="9479">
                  <a:moveTo>
                    <a:pt x="7276" y="951"/>
                  </a:moveTo>
                  <a:cubicBezTo>
                    <a:pt x="7427" y="951"/>
                    <a:pt x="7549" y="1086"/>
                    <a:pt x="7549" y="1263"/>
                  </a:cubicBezTo>
                  <a:lnTo>
                    <a:pt x="7549" y="2525"/>
                  </a:lnTo>
                  <a:cubicBezTo>
                    <a:pt x="7549" y="2692"/>
                    <a:pt x="7407" y="2811"/>
                    <a:pt x="7240" y="2811"/>
                  </a:cubicBezTo>
                  <a:lnTo>
                    <a:pt x="2215" y="2811"/>
                  </a:lnTo>
                  <a:cubicBezTo>
                    <a:pt x="2048" y="2811"/>
                    <a:pt x="1905" y="2692"/>
                    <a:pt x="1905" y="2525"/>
                  </a:cubicBezTo>
                  <a:lnTo>
                    <a:pt x="1905" y="1263"/>
                  </a:lnTo>
                  <a:cubicBezTo>
                    <a:pt x="1905" y="1086"/>
                    <a:pt x="2028" y="951"/>
                    <a:pt x="2179" y="951"/>
                  </a:cubicBezTo>
                  <a:cubicBezTo>
                    <a:pt x="2191" y="951"/>
                    <a:pt x="2203" y="952"/>
                    <a:pt x="2215" y="953"/>
                  </a:cubicBezTo>
                  <a:lnTo>
                    <a:pt x="7240" y="953"/>
                  </a:lnTo>
                  <a:cubicBezTo>
                    <a:pt x="7252" y="952"/>
                    <a:pt x="7264" y="951"/>
                    <a:pt x="7276" y="951"/>
                  </a:cubicBezTo>
                  <a:close/>
                  <a:moveTo>
                    <a:pt x="7282" y="3452"/>
                  </a:moveTo>
                  <a:cubicBezTo>
                    <a:pt x="7678" y="3452"/>
                    <a:pt x="7678" y="4075"/>
                    <a:pt x="7282" y="4075"/>
                  </a:cubicBezTo>
                  <a:cubicBezTo>
                    <a:pt x="7269" y="4075"/>
                    <a:pt x="7254" y="4075"/>
                    <a:pt x="7240" y="4073"/>
                  </a:cubicBezTo>
                  <a:lnTo>
                    <a:pt x="5359" y="4073"/>
                  </a:lnTo>
                  <a:cubicBezTo>
                    <a:pt x="5343" y="4075"/>
                    <a:pt x="5328" y="4075"/>
                    <a:pt x="5314" y="4075"/>
                  </a:cubicBezTo>
                  <a:cubicBezTo>
                    <a:pt x="4897" y="4075"/>
                    <a:pt x="4897" y="3452"/>
                    <a:pt x="5314" y="3452"/>
                  </a:cubicBezTo>
                  <a:cubicBezTo>
                    <a:pt x="5328" y="3452"/>
                    <a:pt x="5343" y="3452"/>
                    <a:pt x="5359" y="3454"/>
                  </a:cubicBezTo>
                  <a:lnTo>
                    <a:pt x="7240" y="3454"/>
                  </a:lnTo>
                  <a:cubicBezTo>
                    <a:pt x="7254" y="3452"/>
                    <a:pt x="7269" y="3452"/>
                    <a:pt x="7282" y="3452"/>
                  </a:cubicBezTo>
                  <a:close/>
                  <a:moveTo>
                    <a:pt x="4096" y="3454"/>
                  </a:moveTo>
                  <a:cubicBezTo>
                    <a:pt x="4263" y="3454"/>
                    <a:pt x="4406" y="3597"/>
                    <a:pt x="4406" y="3764"/>
                  </a:cubicBezTo>
                  <a:lnTo>
                    <a:pt x="4406" y="5026"/>
                  </a:lnTo>
                  <a:cubicBezTo>
                    <a:pt x="4406" y="5192"/>
                    <a:pt x="4263" y="5335"/>
                    <a:pt x="4096" y="5335"/>
                  </a:cubicBezTo>
                  <a:lnTo>
                    <a:pt x="2215" y="5335"/>
                  </a:lnTo>
                  <a:cubicBezTo>
                    <a:pt x="2048" y="5335"/>
                    <a:pt x="1905" y="5192"/>
                    <a:pt x="1905" y="5026"/>
                  </a:cubicBezTo>
                  <a:lnTo>
                    <a:pt x="1905" y="3764"/>
                  </a:lnTo>
                  <a:cubicBezTo>
                    <a:pt x="1905" y="3597"/>
                    <a:pt x="2048" y="3454"/>
                    <a:pt x="2215" y="3454"/>
                  </a:cubicBezTo>
                  <a:close/>
                  <a:moveTo>
                    <a:pt x="7282" y="4714"/>
                  </a:moveTo>
                  <a:cubicBezTo>
                    <a:pt x="7678" y="4714"/>
                    <a:pt x="7678" y="5338"/>
                    <a:pt x="7282" y="5338"/>
                  </a:cubicBezTo>
                  <a:cubicBezTo>
                    <a:pt x="7269" y="5338"/>
                    <a:pt x="7254" y="5337"/>
                    <a:pt x="7240" y="5335"/>
                  </a:cubicBezTo>
                  <a:lnTo>
                    <a:pt x="5359" y="5335"/>
                  </a:lnTo>
                  <a:cubicBezTo>
                    <a:pt x="5343" y="5337"/>
                    <a:pt x="5328" y="5338"/>
                    <a:pt x="5314" y="5338"/>
                  </a:cubicBezTo>
                  <a:cubicBezTo>
                    <a:pt x="4897" y="5338"/>
                    <a:pt x="4897" y="4714"/>
                    <a:pt x="5314" y="4714"/>
                  </a:cubicBezTo>
                  <a:cubicBezTo>
                    <a:pt x="5328" y="4714"/>
                    <a:pt x="5343" y="4715"/>
                    <a:pt x="5359" y="4716"/>
                  </a:cubicBezTo>
                  <a:lnTo>
                    <a:pt x="7240" y="4716"/>
                  </a:lnTo>
                  <a:cubicBezTo>
                    <a:pt x="7254" y="4715"/>
                    <a:pt x="7269" y="4714"/>
                    <a:pt x="7282" y="4714"/>
                  </a:cubicBezTo>
                  <a:close/>
                  <a:moveTo>
                    <a:pt x="929" y="1"/>
                  </a:moveTo>
                  <a:cubicBezTo>
                    <a:pt x="429" y="1"/>
                    <a:pt x="0" y="429"/>
                    <a:pt x="0" y="953"/>
                  </a:cubicBezTo>
                  <a:lnTo>
                    <a:pt x="0" y="6288"/>
                  </a:lnTo>
                  <a:lnTo>
                    <a:pt x="9478" y="6288"/>
                  </a:lnTo>
                  <a:lnTo>
                    <a:pt x="9478" y="953"/>
                  </a:lnTo>
                  <a:cubicBezTo>
                    <a:pt x="9455" y="429"/>
                    <a:pt x="9050" y="1"/>
                    <a:pt x="8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92"/>
            <p:cNvSpPr/>
            <p:nvPr/>
          </p:nvSpPr>
          <p:spPr>
            <a:xfrm>
              <a:off x="2214125" y="3425750"/>
              <a:ext cx="269725" cy="31575"/>
            </a:xfrm>
            <a:custGeom>
              <a:rect b="b" l="l" r="r" t="t"/>
              <a:pathLst>
                <a:path extrusionOk="0" h="1263" w="10789">
                  <a:moveTo>
                    <a:pt x="334" y="1"/>
                  </a:moveTo>
                  <a:cubicBezTo>
                    <a:pt x="215" y="1"/>
                    <a:pt x="119" y="48"/>
                    <a:pt x="72" y="144"/>
                  </a:cubicBezTo>
                  <a:cubicBezTo>
                    <a:pt x="0" y="215"/>
                    <a:pt x="0" y="334"/>
                    <a:pt x="24" y="429"/>
                  </a:cubicBezTo>
                  <a:cubicBezTo>
                    <a:pt x="143" y="691"/>
                    <a:pt x="286" y="930"/>
                    <a:pt x="477" y="1144"/>
                  </a:cubicBezTo>
                  <a:cubicBezTo>
                    <a:pt x="548" y="1215"/>
                    <a:pt x="619" y="1263"/>
                    <a:pt x="715" y="1263"/>
                  </a:cubicBezTo>
                  <a:lnTo>
                    <a:pt x="10026" y="1263"/>
                  </a:lnTo>
                  <a:cubicBezTo>
                    <a:pt x="10121" y="1263"/>
                    <a:pt x="10217" y="1215"/>
                    <a:pt x="10264" y="1144"/>
                  </a:cubicBezTo>
                  <a:cubicBezTo>
                    <a:pt x="10455" y="930"/>
                    <a:pt x="10622" y="691"/>
                    <a:pt x="10717" y="429"/>
                  </a:cubicBezTo>
                  <a:cubicBezTo>
                    <a:pt x="10788" y="215"/>
                    <a:pt x="10645" y="1"/>
                    <a:pt x="10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93"/>
          <p:cNvSpPr txBox="1"/>
          <p:nvPr>
            <p:ph idx="4294967295" type="subTitle"/>
          </p:nvPr>
        </p:nvSpPr>
        <p:spPr>
          <a:xfrm>
            <a:off x="2855250" y="0"/>
            <a:ext cx="3433500" cy="7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Контент-план </a:t>
            </a:r>
            <a:r>
              <a:rPr b="1" lang="en" sz="3000">
                <a:latin typeface="Trebuchet MS"/>
                <a:ea typeface="Trebuchet MS"/>
                <a:cs typeface="Trebuchet MS"/>
                <a:sym typeface="Trebuchet MS"/>
              </a:rPr>
              <a:t>VK</a:t>
            </a:r>
            <a:endParaRPr b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1646" name="Google Shape;1646;p93"/>
          <p:cNvGraphicFramePr/>
          <p:nvPr/>
        </p:nvGraphicFramePr>
        <p:xfrm>
          <a:off x="133475" y="72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{28EE2008-2F03-4468-B6FC-1354407D40A6}</a:tableStyleId>
              </a:tblPr>
              <a:tblGrid>
                <a:gridCol w="995525"/>
                <a:gridCol w="830650"/>
                <a:gridCol w="1269225"/>
                <a:gridCol w="1305775"/>
                <a:gridCol w="986125"/>
                <a:gridCol w="1310850"/>
              </a:tblGrid>
              <a:tr h="491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ДЕНЬ НЕДЕЛИ 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ВРЕМЯ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ТЕМА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РУБРИКА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ФОРМАТ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ЗАМЕТКИ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969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ВТ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Утро 9:00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Церемония индивидуальных парений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Информационный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Клипы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Видео о том, как проходят парения и что входит в программу. 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10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ПТ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Утро 9:00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Где провести Рождество?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Коммерческий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Публикация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Анонс тематической вечеринки в честь Рождества.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46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ВС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День 12:00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Пусть клиента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Информационный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Клипы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Путь клиента от парковки комплекса, через популярные услуги до выхода из комплекса. 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1647" name="Google Shape;164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850" y="1724025"/>
            <a:ext cx="1800225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93"/>
          <p:cNvSpPr/>
          <p:nvPr/>
        </p:nvSpPr>
        <p:spPr>
          <a:xfrm>
            <a:off x="7160850" y="1680275"/>
            <a:ext cx="1800300" cy="1801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9" name="Google Shape;1649;p93"/>
          <p:cNvSpPr txBox="1"/>
          <p:nvPr/>
        </p:nvSpPr>
        <p:spPr>
          <a:xfrm>
            <a:off x="7188325" y="3712550"/>
            <a:ext cx="1456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0" name="Google Shape;1650;p93"/>
          <p:cNvSpPr txBox="1"/>
          <p:nvPr/>
        </p:nvSpPr>
        <p:spPr>
          <a:xfrm>
            <a:off x="7408325" y="3754450"/>
            <a:ext cx="17358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1" name="Google Shape;1651;p93"/>
          <p:cNvSpPr txBox="1"/>
          <p:nvPr/>
        </p:nvSpPr>
        <p:spPr>
          <a:xfrm>
            <a:off x="7248113" y="3612150"/>
            <a:ext cx="162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Контент-план  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2" name="Google Shape;1652;p9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100"/>
          </a:p>
        </p:txBody>
      </p:sp>
      <p:grpSp>
        <p:nvGrpSpPr>
          <p:cNvPr id="1653" name="Google Shape;1653;p93"/>
          <p:cNvGrpSpPr/>
          <p:nvPr/>
        </p:nvGrpSpPr>
        <p:grpSpPr>
          <a:xfrm>
            <a:off x="2558287" y="137786"/>
            <a:ext cx="349743" cy="348968"/>
            <a:chOff x="7788994" y="3594470"/>
            <a:chExt cx="348871" cy="348063"/>
          </a:xfrm>
        </p:grpSpPr>
        <p:sp>
          <p:nvSpPr>
            <p:cNvPr id="1654" name="Google Shape;1654;p93"/>
            <p:cNvSpPr/>
            <p:nvPr/>
          </p:nvSpPr>
          <p:spPr>
            <a:xfrm>
              <a:off x="7788994" y="3833230"/>
              <a:ext cx="348871" cy="109303"/>
            </a:xfrm>
            <a:custGeom>
              <a:rect b="b" l="l" r="r" t="t"/>
              <a:pathLst>
                <a:path extrusionOk="0" h="3358" w="10718">
                  <a:moveTo>
                    <a:pt x="1" y="0"/>
                  </a:moveTo>
                  <a:lnTo>
                    <a:pt x="1" y="1596"/>
                  </a:lnTo>
                  <a:lnTo>
                    <a:pt x="4001" y="1596"/>
                  </a:lnTo>
                  <a:lnTo>
                    <a:pt x="4001" y="1953"/>
                  </a:lnTo>
                  <a:cubicBezTo>
                    <a:pt x="4001" y="2381"/>
                    <a:pt x="3644" y="2739"/>
                    <a:pt x="3216" y="2739"/>
                  </a:cubicBezTo>
                  <a:lnTo>
                    <a:pt x="2263" y="2739"/>
                  </a:lnTo>
                  <a:lnTo>
                    <a:pt x="2263" y="3358"/>
                  </a:lnTo>
                  <a:lnTo>
                    <a:pt x="8455" y="3358"/>
                  </a:lnTo>
                  <a:lnTo>
                    <a:pt x="8455" y="2739"/>
                  </a:lnTo>
                  <a:lnTo>
                    <a:pt x="7478" y="2739"/>
                  </a:lnTo>
                  <a:cubicBezTo>
                    <a:pt x="7074" y="2739"/>
                    <a:pt x="6716" y="2381"/>
                    <a:pt x="6716" y="1953"/>
                  </a:cubicBezTo>
                  <a:lnTo>
                    <a:pt x="6716" y="1596"/>
                  </a:lnTo>
                  <a:lnTo>
                    <a:pt x="10717" y="1596"/>
                  </a:lnTo>
                  <a:lnTo>
                    <a:pt x="10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93"/>
            <p:cNvSpPr/>
            <p:nvPr/>
          </p:nvSpPr>
          <p:spPr>
            <a:xfrm>
              <a:off x="7852566" y="3651043"/>
              <a:ext cx="101589" cy="70568"/>
            </a:xfrm>
            <a:custGeom>
              <a:rect b="b" l="l" r="r" t="t"/>
              <a:pathLst>
                <a:path extrusionOk="0" h="2168" w="3121">
                  <a:moveTo>
                    <a:pt x="1858" y="286"/>
                  </a:moveTo>
                  <a:lnTo>
                    <a:pt x="1858" y="787"/>
                  </a:lnTo>
                  <a:lnTo>
                    <a:pt x="2358" y="787"/>
                  </a:lnTo>
                  <a:lnTo>
                    <a:pt x="2358" y="1406"/>
                  </a:lnTo>
                  <a:lnTo>
                    <a:pt x="1858" y="1406"/>
                  </a:lnTo>
                  <a:lnTo>
                    <a:pt x="1858" y="1906"/>
                  </a:lnTo>
                  <a:lnTo>
                    <a:pt x="1239" y="1906"/>
                  </a:lnTo>
                  <a:lnTo>
                    <a:pt x="1239" y="1406"/>
                  </a:lnTo>
                  <a:lnTo>
                    <a:pt x="739" y="1406"/>
                  </a:lnTo>
                  <a:lnTo>
                    <a:pt x="739" y="787"/>
                  </a:lnTo>
                  <a:lnTo>
                    <a:pt x="1239" y="787"/>
                  </a:lnTo>
                  <a:lnTo>
                    <a:pt x="1239" y="286"/>
                  </a:lnTo>
                  <a:close/>
                  <a:moveTo>
                    <a:pt x="24" y="1"/>
                  </a:moveTo>
                  <a:lnTo>
                    <a:pt x="0" y="2168"/>
                  </a:lnTo>
                  <a:lnTo>
                    <a:pt x="3120" y="2168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93"/>
            <p:cNvSpPr/>
            <p:nvPr/>
          </p:nvSpPr>
          <p:spPr>
            <a:xfrm>
              <a:off x="7853348" y="3741730"/>
              <a:ext cx="100807" cy="71350"/>
            </a:xfrm>
            <a:custGeom>
              <a:rect b="b" l="l" r="r" t="t"/>
              <a:pathLst>
                <a:path extrusionOk="0" h="2192" w="3097">
                  <a:moveTo>
                    <a:pt x="2334" y="763"/>
                  </a:moveTo>
                  <a:lnTo>
                    <a:pt x="2334" y="1382"/>
                  </a:lnTo>
                  <a:lnTo>
                    <a:pt x="715" y="1382"/>
                  </a:lnTo>
                  <a:lnTo>
                    <a:pt x="715" y="763"/>
                  </a:lnTo>
                  <a:close/>
                  <a:moveTo>
                    <a:pt x="0" y="1"/>
                  </a:moveTo>
                  <a:lnTo>
                    <a:pt x="0" y="2192"/>
                  </a:lnTo>
                  <a:lnTo>
                    <a:pt x="3096" y="2192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93"/>
            <p:cNvSpPr/>
            <p:nvPr/>
          </p:nvSpPr>
          <p:spPr>
            <a:xfrm>
              <a:off x="7973493" y="3651043"/>
              <a:ext cx="100807" cy="70568"/>
            </a:xfrm>
            <a:custGeom>
              <a:rect b="b" l="l" r="r" t="t"/>
              <a:pathLst>
                <a:path extrusionOk="0" h="2168" w="3097">
                  <a:moveTo>
                    <a:pt x="1906" y="263"/>
                  </a:moveTo>
                  <a:lnTo>
                    <a:pt x="2358" y="715"/>
                  </a:lnTo>
                  <a:lnTo>
                    <a:pt x="2001" y="1072"/>
                  </a:lnTo>
                  <a:lnTo>
                    <a:pt x="2358" y="1430"/>
                  </a:lnTo>
                  <a:lnTo>
                    <a:pt x="1906" y="1882"/>
                  </a:lnTo>
                  <a:lnTo>
                    <a:pt x="1548" y="1525"/>
                  </a:lnTo>
                  <a:lnTo>
                    <a:pt x="1191" y="1882"/>
                  </a:lnTo>
                  <a:lnTo>
                    <a:pt x="763" y="1430"/>
                  </a:lnTo>
                  <a:lnTo>
                    <a:pt x="1120" y="1072"/>
                  </a:lnTo>
                  <a:lnTo>
                    <a:pt x="763" y="715"/>
                  </a:lnTo>
                  <a:lnTo>
                    <a:pt x="1191" y="263"/>
                  </a:lnTo>
                  <a:lnTo>
                    <a:pt x="1548" y="620"/>
                  </a:lnTo>
                  <a:lnTo>
                    <a:pt x="1906" y="263"/>
                  </a:lnTo>
                  <a:close/>
                  <a:moveTo>
                    <a:pt x="1" y="1"/>
                  </a:moveTo>
                  <a:lnTo>
                    <a:pt x="1" y="2168"/>
                  </a:lnTo>
                  <a:lnTo>
                    <a:pt x="3096" y="2168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93"/>
            <p:cNvSpPr/>
            <p:nvPr/>
          </p:nvSpPr>
          <p:spPr>
            <a:xfrm>
              <a:off x="7973493" y="3741730"/>
              <a:ext cx="100807" cy="71350"/>
            </a:xfrm>
            <a:custGeom>
              <a:rect b="b" l="l" r="r" t="t"/>
              <a:pathLst>
                <a:path extrusionOk="0" h="2192" w="3097">
                  <a:moveTo>
                    <a:pt x="1906" y="287"/>
                  </a:moveTo>
                  <a:lnTo>
                    <a:pt x="2334" y="739"/>
                  </a:lnTo>
                  <a:lnTo>
                    <a:pt x="1191" y="1906"/>
                  </a:lnTo>
                  <a:lnTo>
                    <a:pt x="739" y="1454"/>
                  </a:lnTo>
                  <a:lnTo>
                    <a:pt x="1906" y="287"/>
                  </a:lnTo>
                  <a:close/>
                  <a:moveTo>
                    <a:pt x="1" y="1"/>
                  </a:moveTo>
                  <a:lnTo>
                    <a:pt x="1" y="2192"/>
                  </a:lnTo>
                  <a:lnTo>
                    <a:pt x="3096" y="2192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93"/>
            <p:cNvSpPr/>
            <p:nvPr/>
          </p:nvSpPr>
          <p:spPr>
            <a:xfrm>
              <a:off x="7788994" y="3594470"/>
              <a:ext cx="348871" cy="218606"/>
            </a:xfrm>
            <a:custGeom>
              <a:rect b="b" l="l" r="r" t="t"/>
              <a:pathLst>
                <a:path extrusionOk="0" h="6716" w="10718">
                  <a:moveTo>
                    <a:pt x="1" y="0"/>
                  </a:moveTo>
                  <a:lnTo>
                    <a:pt x="1" y="6716"/>
                  </a:lnTo>
                  <a:lnTo>
                    <a:pt x="1334" y="6716"/>
                  </a:lnTo>
                  <a:lnTo>
                    <a:pt x="1334" y="1072"/>
                  </a:lnTo>
                  <a:lnTo>
                    <a:pt x="9407" y="1072"/>
                  </a:lnTo>
                  <a:lnTo>
                    <a:pt x="9407" y="6716"/>
                  </a:lnTo>
                  <a:lnTo>
                    <a:pt x="10717" y="6716"/>
                  </a:lnTo>
                  <a:lnTo>
                    <a:pt x="10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" name="Google Shape;166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800" y="1557622"/>
            <a:ext cx="1564951" cy="268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94"/>
          <p:cNvSpPr txBox="1"/>
          <p:nvPr>
            <p:ph idx="4294967295" type="title"/>
          </p:nvPr>
        </p:nvSpPr>
        <p:spPr>
          <a:xfrm>
            <a:off x="-45600" y="0"/>
            <a:ext cx="8064000" cy="9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Предложения по доработке 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второй социальной сети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66" name="Google Shape;1666;p94"/>
          <p:cNvPicPr preferRelativeResize="0"/>
          <p:nvPr/>
        </p:nvPicPr>
        <p:blipFill rotWithShape="1">
          <a:blip r:embed="rId4">
            <a:alphaModFix/>
          </a:blip>
          <a:srcRect b="5186" l="0" r="0" t="0"/>
          <a:stretch/>
        </p:blipFill>
        <p:spPr>
          <a:xfrm>
            <a:off x="220050" y="1610650"/>
            <a:ext cx="1639911" cy="26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594" y="0"/>
            <a:ext cx="1198006" cy="11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94"/>
          <p:cNvSpPr/>
          <p:nvPr/>
        </p:nvSpPr>
        <p:spPr>
          <a:xfrm>
            <a:off x="7729800" y="-11"/>
            <a:ext cx="1263600" cy="1129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9" name="Google Shape;1669;p94"/>
          <p:cNvSpPr txBox="1"/>
          <p:nvPr/>
        </p:nvSpPr>
        <p:spPr>
          <a:xfrm>
            <a:off x="7579200" y="1138850"/>
            <a:ext cx="1564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Предложения </a:t>
            </a:r>
            <a:endParaRPr b="1" sz="1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70" name="Google Shape;1670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00" y="1442700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9950" y="1337600"/>
            <a:ext cx="498700" cy="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9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3" name="Google Shape;1673;p94"/>
          <p:cNvPicPr preferRelativeResize="0"/>
          <p:nvPr/>
        </p:nvPicPr>
        <p:blipFill rotWithShape="1">
          <a:blip r:embed="rId8">
            <a:alphaModFix/>
          </a:blip>
          <a:srcRect b="10018" l="0" r="0" t="16802"/>
          <a:stretch/>
        </p:blipFill>
        <p:spPr>
          <a:xfrm>
            <a:off x="3910600" y="1754763"/>
            <a:ext cx="1891274" cy="25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04550" y="1767188"/>
            <a:ext cx="1957363" cy="248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1575" y="1442700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1875" y="1390150"/>
            <a:ext cx="498700" cy="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94"/>
          <p:cNvSpPr txBox="1"/>
          <p:nvPr/>
        </p:nvSpPr>
        <p:spPr>
          <a:xfrm>
            <a:off x="362325" y="4431100"/>
            <a:ext cx="312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Пример шапки профиля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8" name="Google Shape;1678;p94"/>
          <p:cNvSpPr txBox="1"/>
          <p:nvPr/>
        </p:nvSpPr>
        <p:spPr>
          <a:xfrm>
            <a:off x="4572000" y="4431100"/>
            <a:ext cx="346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Пример визуала профиля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679" name="Google Shape;1679;p94"/>
          <p:cNvGrpSpPr/>
          <p:nvPr/>
        </p:nvGrpSpPr>
        <p:grpSpPr>
          <a:xfrm>
            <a:off x="969535" y="153342"/>
            <a:ext cx="404776" cy="333558"/>
            <a:chOff x="2214125" y="3252500"/>
            <a:chExt cx="269725" cy="204825"/>
          </a:xfrm>
        </p:grpSpPr>
        <p:sp>
          <p:nvSpPr>
            <p:cNvPr id="1680" name="Google Shape;1680;p94"/>
            <p:cNvSpPr/>
            <p:nvPr/>
          </p:nvSpPr>
          <p:spPr>
            <a:xfrm>
              <a:off x="2293300" y="3291800"/>
              <a:ext cx="110775" cy="15500"/>
            </a:xfrm>
            <a:custGeom>
              <a:rect b="b" l="l" r="r" t="t"/>
              <a:pathLst>
                <a:path extrusionOk="0" h="620" w="4431">
                  <a:moveTo>
                    <a:pt x="1" y="1"/>
                  </a:moveTo>
                  <a:lnTo>
                    <a:pt x="1" y="620"/>
                  </a:lnTo>
                  <a:lnTo>
                    <a:pt x="4430" y="620"/>
                  </a:lnTo>
                  <a:lnTo>
                    <a:pt x="44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94"/>
            <p:cNvSpPr/>
            <p:nvPr/>
          </p:nvSpPr>
          <p:spPr>
            <a:xfrm>
              <a:off x="2293300" y="3354900"/>
              <a:ext cx="31575" cy="15525"/>
            </a:xfrm>
            <a:custGeom>
              <a:rect b="b" l="l" r="r" t="t"/>
              <a:pathLst>
                <a:path extrusionOk="0" h="621" w="1263">
                  <a:moveTo>
                    <a:pt x="1" y="1"/>
                  </a:moveTo>
                  <a:lnTo>
                    <a:pt x="1" y="620"/>
                  </a:lnTo>
                  <a:lnTo>
                    <a:pt x="1263" y="620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94"/>
            <p:cNvSpPr/>
            <p:nvPr/>
          </p:nvSpPr>
          <p:spPr>
            <a:xfrm>
              <a:off x="2230200" y="3252500"/>
              <a:ext cx="236975" cy="157200"/>
            </a:xfrm>
            <a:custGeom>
              <a:rect b="b" l="l" r="r" t="t"/>
              <a:pathLst>
                <a:path extrusionOk="0" h="6288" w="9479">
                  <a:moveTo>
                    <a:pt x="7276" y="951"/>
                  </a:moveTo>
                  <a:cubicBezTo>
                    <a:pt x="7427" y="951"/>
                    <a:pt x="7549" y="1086"/>
                    <a:pt x="7549" y="1263"/>
                  </a:cubicBezTo>
                  <a:lnTo>
                    <a:pt x="7549" y="2525"/>
                  </a:lnTo>
                  <a:cubicBezTo>
                    <a:pt x="7549" y="2692"/>
                    <a:pt x="7407" y="2811"/>
                    <a:pt x="7240" y="2811"/>
                  </a:cubicBezTo>
                  <a:lnTo>
                    <a:pt x="2215" y="2811"/>
                  </a:lnTo>
                  <a:cubicBezTo>
                    <a:pt x="2048" y="2811"/>
                    <a:pt x="1905" y="2692"/>
                    <a:pt x="1905" y="2525"/>
                  </a:cubicBezTo>
                  <a:lnTo>
                    <a:pt x="1905" y="1263"/>
                  </a:lnTo>
                  <a:cubicBezTo>
                    <a:pt x="1905" y="1086"/>
                    <a:pt x="2028" y="951"/>
                    <a:pt x="2179" y="951"/>
                  </a:cubicBezTo>
                  <a:cubicBezTo>
                    <a:pt x="2191" y="951"/>
                    <a:pt x="2203" y="952"/>
                    <a:pt x="2215" y="953"/>
                  </a:cubicBezTo>
                  <a:lnTo>
                    <a:pt x="7240" y="953"/>
                  </a:lnTo>
                  <a:cubicBezTo>
                    <a:pt x="7252" y="952"/>
                    <a:pt x="7264" y="951"/>
                    <a:pt x="7276" y="951"/>
                  </a:cubicBezTo>
                  <a:close/>
                  <a:moveTo>
                    <a:pt x="7282" y="3452"/>
                  </a:moveTo>
                  <a:cubicBezTo>
                    <a:pt x="7678" y="3452"/>
                    <a:pt x="7678" y="4075"/>
                    <a:pt x="7282" y="4075"/>
                  </a:cubicBezTo>
                  <a:cubicBezTo>
                    <a:pt x="7269" y="4075"/>
                    <a:pt x="7254" y="4075"/>
                    <a:pt x="7240" y="4073"/>
                  </a:cubicBezTo>
                  <a:lnTo>
                    <a:pt x="5359" y="4073"/>
                  </a:lnTo>
                  <a:cubicBezTo>
                    <a:pt x="5343" y="4075"/>
                    <a:pt x="5328" y="4075"/>
                    <a:pt x="5314" y="4075"/>
                  </a:cubicBezTo>
                  <a:cubicBezTo>
                    <a:pt x="4897" y="4075"/>
                    <a:pt x="4897" y="3452"/>
                    <a:pt x="5314" y="3452"/>
                  </a:cubicBezTo>
                  <a:cubicBezTo>
                    <a:pt x="5328" y="3452"/>
                    <a:pt x="5343" y="3452"/>
                    <a:pt x="5359" y="3454"/>
                  </a:cubicBezTo>
                  <a:lnTo>
                    <a:pt x="7240" y="3454"/>
                  </a:lnTo>
                  <a:cubicBezTo>
                    <a:pt x="7254" y="3452"/>
                    <a:pt x="7269" y="3452"/>
                    <a:pt x="7282" y="3452"/>
                  </a:cubicBezTo>
                  <a:close/>
                  <a:moveTo>
                    <a:pt x="4096" y="3454"/>
                  </a:moveTo>
                  <a:cubicBezTo>
                    <a:pt x="4263" y="3454"/>
                    <a:pt x="4406" y="3597"/>
                    <a:pt x="4406" y="3764"/>
                  </a:cubicBezTo>
                  <a:lnTo>
                    <a:pt x="4406" y="5026"/>
                  </a:lnTo>
                  <a:cubicBezTo>
                    <a:pt x="4406" y="5192"/>
                    <a:pt x="4263" y="5335"/>
                    <a:pt x="4096" y="5335"/>
                  </a:cubicBezTo>
                  <a:lnTo>
                    <a:pt x="2215" y="5335"/>
                  </a:lnTo>
                  <a:cubicBezTo>
                    <a:pt x="2048" y="5335"/>
                    <a:pt x="1905" y="5192"/>
                    <a:pt x="1905" y="5026"/>
                  </a:cubicBezTo>
                  <a:lnTo>
                    <a:pt x="1905" y="3764"/>
                  </a:lnTo>
                  <a:cubicBezTo>
                    <a:pt x="1905" y="3597"/>
                    <a:pt x="2048" y="3454"/>
                    <a:pt x="2215" y="3454"/>
                  </a:cubicBezTo>
                  <a:close/>
                  <a:moveTo>
                    <a:pt x="7282" y="4714"/>
                  </a:moveTo>
                  <a:cubicBezTo>
                    <a:pt x="7678" y="4714"/>
                    <a:pt x="7678" y="5338"/>
                    <a:pt x="7282" y="5338"/>
                  </a:cubicBezTo>
                  <a:cubicBezTo>
                    <a:pt x="7269" y="5338"/>
                    <a:pt x="7254" y="5337"/>
                    <a:pt x="7240" y="5335"/>
                  </a:cubicBezTo>
                  <a:lnTo>
                    <a:pt x="5359" y="5335"/>
                  </a:lnTo>
                  <a:cubicBezTo>
                    <a:pt x="5343" y="5337"/>
                    <a:pt x="5328" y="5338"/>
                    <a:pt x="5314" y="5338"/>
                  </a:cubicBezTo>
                  <a:cubicBezTo>
                    <a:pt x="4897" y="5338"/>
                    <a:pt x="4897" y="4714"/>
                    <a:pt x="5314" y="4714"/>
                  </a:cubicBezTo>
                  <a:cubicBezTo>
                    <a:pt x="5328" y="4714"/>
                    <a:pt x="5343" y="4715"/>
                    <a:pt x="5359" y="4716"/>
                  </a:cubicBezTo>
                  <a:lnTo>
                    <a:pt x="7240" y="4716"/>
                  </a:lnTo>
                  <a:cubicBezTo>
                    <a:pt x="7254" y="4715"/>
                    <a:pt x="7269" y="4714"/>
                    <a:pt x="7282" y="4714"/>
                  </a:cubicBezTo>
                  <a:close/>
                  <a:moveTo>
                    <a:pt x="929" y="1"/>
                  </a:moveTo>
                  <a:cubicBezTo>
                    <a:pt x="429" y="1"/>
                    <a:pt x="0" y="429"/>
                    <a:pt x="0" y="953"/>
                  </a:cubicBezTo>
                  <a:lnTo>
                    <a:pt x="0" y="6288"/>
                  </a:lnTo>
                  <a:lnTo>
                    <a:pt x="9478" y="6288"/>
                  </a:lnTo>
                  <a:lnTo>
                    <a:pt x="9478" y="953"/>
                  </a:lnTo>
                  <a:cubicBezTo>
                    <a:pt x="9455" y="429"/>
                    <a:pt x="9050" y="1"/>
                    <a:pt x="8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94"/>
            <p:cNvSpPr/>
            <p:nvPr/>
          </p:nvSpPr>
          <p:spPr>
            <a:xfrm>
              <a:off x="2214125" y="3425750"/>
              <a:ext cx="269725" cy="31575"/>
            </a:xfrm>
            <a:custGeom>
              <a:rect b="b" l="l" r="r" t="t"/>
              <a:pathLst>
                <a:path extrusionOk="0" h="1263" w="10789">
                  <a:moveTo>
                    <a:pt x="334" y="1"/>
                  </a:moveTo>
                  <a:cubicBezTo>
                    <a:pt x="215" y="1"/>
                    <a:pt x="119" y="48"/>
                    <a:pt x="72" y="144"/>
                  </a:cubicBezTo>
                  <a:cubicBezTo>
                    <a:pt x="0" y="215"/>
                    <a:pt x="0" y="334"/>
                    <a:pt x="24" y="429"/>
                  </a:cubicBezTo>
                  <a:cubicBezTo>
                    <a:pt x="143" y="691"/>
                    <a:pt x="286" y="930"/>
                    <a:pt x="477" y="1144"/>
                  </a:cubicBezTo>
                  <a:cubicBezTo>
                    <a:pt x="548" y="1215"/>
                    <a:pt x="619" y="1263"/>
                    <a:pt x="715" y="1263"/>
                  </a:cubicBezTo>
                  <a:lnTo>
                    <a:pt x="10026" y="1263"/>
                  </a:lnTo>
                  <a:cubicBezTo>
                    <a:pt x="10121" y="1263"/>
                    <a:pt x="10217" y="1215"/>
                    <a:pt x="10264" y="1144"/>
                  </a:cubicBezTo>
                  <a:cubicBezTo>
                    <a:pt x="10455" y="930"/>
                    <a:pt x="10622" y="691"/>
                    <a:pt x="10717" y="429"/>
                  </a:cubicBezTo>
                  <a:cubicBezTo>
                    <a:pt x="10788" y="215"/>
                    <a:pt x="10645" y="1"/>
                    <a:pt x="10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95"/>
          <p:cNvSpPr txBox="1"/>
          <p:nvPr/>
        </p:nvSpPr>
        <p:spPr>
          <a:xfrm>
            <a:off x="1793850" y="181425"/>
            <a:ext cx="63387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Контент-план второй соц. сети</a:t>
            </a:r>
            <a:endParaRPr b="1" sz="3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1689" name="Google Shape;1689;p95"/>
          <p:cNvGraphicFramePr/>
          <p:nvPr/>
        </p:nvGraphicFramePr>
        <p:xfrm>
          <a:off x="245275" y="104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{340CE64C-CE76-4F0D-93BA-4E23D2534D8B}</a:tableStyleId>
              </a:tblPr>
              <a:tblGrid>
                <a:gridCol w="551075"/>
                <a:gridCol w="658650"/>
                <a:gridCol w="1319375"/>
                <a:gridCol w="987475"/>
                <a:gridCol w="1354700"/>
                <a:gridCol w="1727400"/>
              </a:tblGrid>
              <a:tr h="456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ДЕНЬ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ВРЕМЯ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ТЕМА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ФОРМАТ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ОФФЕР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ОПИСАНИЕ</a:t>
                      </a:r>
                      <a:endParaRPr b="1" sz="10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457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13.12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18:00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Анонс мероприятия "Фестиваль здоровья и благополучия"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Публикация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При первом посещении дарим бесплатный час на парение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Снять как будет выглядеть мероприятие (о здоровом образе жизни, питании, процедурах и спорте) написать время и подробную информацию.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23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14.12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20:00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Как был создан комплекс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Reels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 начале как велась стройка и какой крутой результат получился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16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15.12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15:00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Фото компании молодежи у бассейна, в бане, в кафе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Публикация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Описать, как весело можно провести время с друзьями</a:t>
                      </a:r>
                      <a:endParaRPr b="1" sz="10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690" name="Google Shape;1690;p95"/>
          <p:cNvSpPr/>
          <p:nvPr/>
        </p:nvSpPr>
        <p:spPr>
          <a:xfrm>
            <a:off x="7136025" y="1670213"/>
            <a:ext cx="1866900" cy="18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1" name="Google Shape;1691;p95"/>
          <p:cNvSpPr txBox="1"/>
          <p:nvPr/>
        </p:nvSpPr>
        <p:spPr>
          <a:xfrm>
            <a:off x="7196925" y="3537113"/>
            <a:ext cx="17451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Контент-план</a:t>
            </a: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92" name="Google Shape;1692;p95"/>
          <p:cNvPicPr preferRelativeResize="0"/>
          <p:nvPr/>
        </p:nvPicPr>
        <p:blipFill rotWithShape="1">
          <a:blip r:embed="rId3">
            <a:alphaModFix/>
          </a:blip>
          <a:srcRect b="4808" l="5550" r="6203" t="5150"/>
          <a:stretch/>
        </p:blipFill>
        <p:spPr>
          <a:xfrm>
            <a:off x="7232513" y="1749625"/>
            <a:ext cx="1673925" cy="1708077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grpSp>
        <p:nvGrpSpPr>
          <p:cNvPr id="1694" name="Google Shape;1694;p95"/>
          <p:cNvGrpSpPr/>
          <p:nvPr/>
        </p:nvGrpSpPr>
        <p:grpSpPr>
          <a:xfrm>
            <a:off x="1499112" y="329111"/>
            <a:ext cx="349743" cy="348968"/>
            <a:chOff x="7788994" y="3594470"/>
            <a:chExt cx="348871" cy="348063"/>
          </a:xfrm>
        </p:grpSpPr>
        <p:sp>
          <p:nvSpPr>
            <p:cNvPr id="1695" name="Google Shape;1695;p95"/>
            <p:cNvSpPr/>
            <p:nvPr/>
          </p:nvSpPr>
          <p:spPr>
            <a:xfrm>
              <a:off x="7788994" y="3833230"/>
              <a:ext cx="348871" cy="109303"/>
            </a:xfrm>
            <a:custGeom>
              <a:rect b="b" l="l" r="r" t="t"/>
              <a:pathLst>
                <a:path extrusionOk="0" h="3358" w="10718">
                  <a:moveTo>
                    <a:pt x="1" y="0"/>
                  </a:moveTo>
                  <a:lnTo>
                    <a:pt x="1" y="1596"/>
                  </a:lnTo>
                  <a:lnTo>
                    <a:pt x="4001" y="1596"/>
                  </a:lnTo>
                  <a:lnTo>
                    <a:pt x="4001" y="1953"/>
                  </a:lnTo>
                  <a:cubicBezTo>
                    <a:pt x="4001" y="2381"/>
                    <a:pt x="3644" y="2739"/>
                    <a:pt x="3216" y="2739"/>
                  </a:cubicBezTo>
                  <a:lnTo>
                    <a:pt x="2263" y="2739"/>
                  </a:lnTo>
                  <a:lnTo>
                    <a:pt x="2263" y="3358"/>
                  </a:lnTo>
                  <a:lnTo>
                    <a:pt x="8455" y="3358"/>
                  </a:lnTo>
                  <a:lnTo>
                    <a:pt x="8455" y="2739"/>
                  </a:lnTo>
                  <a:lnTo>
                    <a:pt x="7478" y="2739"/>
                  </a:lnTo>
                  <a:cubicBezTo>
                    <a:pt x="7074" y="2739"/>
                    <a:pt x="6716" y="2381"/>
                    <a:pt x="6716" y="1953"/>
                  </a:cubicBezTo>
                  <a:lnTo>
                    <a:pt x="6716" y="1596"/>
                  </a:lnTo>
                  <a:lnTo>
                    <a:pt x="10717" y="1596"/>
                  </a:lnTo>
                  <a:lnTo>
                    <a:pt x="10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95"/>
            <p:cNvSpPr/>
            <p:nvPr/>
          </p:nvSpPr>
          <p:spPr>
            <a:xfrm>
              <a:off x="7852566" y="3651043"/>
              <a:ext cx="101589" cy="70568"/>
            </a:xfrm>
            <a:custGeom>
              <a:rect b="b" l="l" r="r" t="t"/>
              <a:pathLst>
                <a:path extrusionOk="0" h="2168" w="3121">
                  <a:moveTo>
                    <a:pt x="1858" y="286"/>
                  </a:moveTo>
                  <a:lnTo>
                    <a:pt x="1858" y="787"/>
                  </a:lnTo>
                  <a:lnTo>
                    <a:pt x="2358" y="787"/>
                  </a:lnTo>
                  <a:lnTo>
                    <a:pt x="2358" y="1406"/>
                  </a:lnTo>
                  <a:lnTo>
                    <a:pt x="1858" y="1406"/>
                  </a:lnTo>
                  <a:lnTo>
                    <a:pt x="1858" y="1906"/>
                  </a:lnTo>
                  <a:lnTo>
                    <a:pt x="1239" y="1906"/>
                  </a:lnTo>
                  <a:lnTo>
                    <a:pt x="1239" y="1406"/>
                  </a:lnTo>
                  <a:lnTo>
                    <a:pt x="739" y="1406"/>
                  </a:lnTo>
                  <a:lnTo>
                    <a:pt x="739" y="787"/>
                  </a:lnTo>
                  <a:lnTo>
                    <a:pt x="1239" y="787"/>
                  </a:lnTo>
                  <a:lnTo>
                    <a:pt x="1239" y="286"/>
                  </a:lnTo>
                  <a:close/>
                  <a:moveTo>
                    <a:pt x="24" y="1"/>
                  </a:moveTo>
                  <a:lnTo>
                    <a:pt x="0" y="2168"/>
                  </a:lnTo>
                  <a:lnTo>
                    <a:pt x="3120" y="2168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95"/>
            <p:cNvSpPr/>
            <p:nvPr/>
          </p:nvSpPr>
          <p:spPr>
            <a:xfrm>
              <a:off x="7853348" y="3741730"/>
              <a:ext cx="100807" cy="71350"/>
            </a:xfrm>
            <a:custGeom>
              <a:rect b="b" l="l" r="r" t="t"/>
              <a:pathLst>
                <a:path extrusionOk="0" h="2192" w="3097">
                  <a:moveTo>
                    <a:pt x="2334" y="763"/>
                  </a:moveTo>
                  <a:lnTo>
                    <a:pt x="2334" y="1382"/>
                  </a:lnTo>
                  <a:lnTo>
                    <a:pt x="715" y="1382"/>
                  </a:lnTo>
                  <a:lnTo>
                    <a:pt x="715" y="763"/>
                  </a:lnTo>
                  <a:close/>
                  <a:moveTo>
                    <a:pt x="0" y="1"/>
                  </a:moveTo>
                  <a:lnTo>
                    <a:pt x="0" y="2192"/>
                  </a:lnTo>
                  <a:lnTo>
                    <a:pt x="3096" y="2192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95"/>
            <p:cNvSpPr/>
            <p:nvPr/>
          </p:nvSpPr>
          <p:spPr>
            <a:xfrm>
              <a:off x="7973493" y="3651043"/>
              <a:ext cx="100807" cy="70568"/>
            </a:xfrm>
            <a:custGeom>
              <a:rect b="b" l="l" r="r" t="t"/>
              <a:pathLst>
                <a:path extrusionOk="0" h="2168" w="3097">
                  <a:moveTo>
                    <a:pt x="1906" y="263"/>
                  </a:moveTo>
                  <a:lnTo>
                    <a:pt x="2358" y="715"/>
                  </a:lnTo>
                  <a:lnTo>
                    <a:pt x="2001" y="1072"/>
                  </a:lnTo>
                  <a:lnTo>
                    <a:pt x="2358" y="1430"/>
                  </a:lnTo>
                  <a:lnTo>
                    <a:pt x="1906" y="1882"/>
                  </a:lnTo>
                  <a:lnTo>
                    <a:pt x="1548" y="1525"/>
                  </a:lnTo>
                  <a:lnTo>
                    <a:pt x="1191" y="1882"/>
                  </a:lnTo>
                  <a:lnTo>
                    <a:pt x="763" y="1430"/>
                  </a:lnTo>
                  <a:lnTo>
                    <a:pt x="1120" y="1072"/>
                  </a:lnTo>
                  <a:lnTo>
                    <a:pt x="763" y="715"/>
                  </a:lnTo>
                  <a:lnTo>
                    <a:pt x="1191" y="263"/>
                  </a:lnTo>
                  <a:lnTo>
                    <a:pt x="1548" y="620"/>
                  </a:lnTo>
                  <a:lnTo>
                    <a:pt x="1906" y="263"/>
                  </a:lnTo>
                  <a:close/>
                  <a:moveTo>
                    <a:pt x="1" y="1"/>
                  </a:moveTo>
                  <a:lnTo>
                    <a:pt x="1" y="2168"/>
                  </a:lnTo>
                  <a:lnTo>
                    <a:pt x="3096" y="2168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95"/>
            <p:cNvSpPr/>
            <p:nvPr/>
          </p:nvSpPr>
          <p:spPr>
            <a:xfrm>
              <a:off x="7973493" y="3741730"/>
              <a:ext cx="100807" cy="71350"/>
            </a:xfrm>
            <a:custGeom>
              <a:rect b="b" l="l" r="r" t="t"/>
              <a:pathLst>
                <a:path extrusionOk="0" h="2192" w="3097">
                  <a:moveTo>
                    <a:pt x="1906" y="287"/>
                  </a:moveTo>
                  <a:lnTo>
                    <a:pt x="2334" y="739"/>
                  </a:lnTo>
                  <a:lnTo>
                    <a:pt x="1191" y="1906"/>
                  </a:lnTo>
                  <a:lnTo>
                    <a:pt x="739" y="1454"/>
                  </a:lnTo>
                  <a:lnTo>
                    <a:pt x="1906" y="287"/>
                  </a:lnTo>
                  <a:close/>
                  <a:moveTo>
                    <a:pt x="1" y="1"/>
                  </a:moveTo>
                  <a:lnTo>
                    <a:pt x="1" y="2192"/>
                  </a:lnTo>
                  <a:lnTo>
                    <a:pt x="3096" y="2192"/>
                  </a:lnTo>
                  <a:lnTo>
                    <a:pt x="30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95"/>
            <p:cNvSpPr/>
            <p:nvPr/>
          </p:nvSpPr>
          <p:spPr>
            <a:xfrm>
              <a:off x="7788994" y="3594470"/>
              <a:ext cx="348871" cy="218606"/>
            </a:xfrm>
            <a:custGeom>
              <a:rect b="b" l="l" r="r" t="t"/>
              <a:pathLst>
                <a:path extrusionOk="0" h="6716" w="10718">
                  <a:moveTo>
                    <a:pt x="1" y="0"/>
                  </a:moveTo>
                  <a:lnTo>
                    <a:pt x="1" y="6716"/>
                  </a:lnTo>
                  <a:lnTo>
                    <a:pt x="1334" y="6716"/>
                  </a:lnTo>
                  <a:lnTo>
                    <a:pt x="1334" y="1072"/>
                  </a:lnTo>
                  <a:lnTo>
                    <a:pt x="9407" y="1072"/>
                  </a:lnTo>
                  <a:lnTo>
                    <a:pt x="9407" y="6716"/>
                  </a:lnTo>
                  <a:lnTo>
                    <a:pt x="10717" y="6716"/>
                  </a:lnTo>
                  <a:lnTo>
                    <a:pt x="10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96"/>
          <p:cNvSpPr/>
          <p:nvPr/>
        </p:nvSpPr>
        <p:spPr>
          <a:xfrm>
            <a:off x="145738" y="981950"/>
            <a:ext cx="2798400" cy="226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6" name="Google Shape;1706;p96"/>
          <p:cNvSpPr txBox="1"/>
          <p:nvPr>
            <p:ph idx="4294967295" type="title"/>
          </p:nvPr>
        </p:nvSpPr>
        <p:spPr>
          <a:xfrm>
            <a:off x="2340600" y="0"/>
            <a:ext cx="4462800" cy="5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rebuchet MS"/>
                <a:ea typeface="Trebuchet MS"/>
                <a:cs typeface="Trebuchet MS"/>
                <a:sym typeface="Trebuchet MS"/>
              </a:rPr>
              <a:t>Акции 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7" name="Google Shape;1707;p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8" name="Google Shape;1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885" y="3392103"/>
            <a:ext cx="1671715" cy="1488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96"/>
          <p:cNvSpPr txBox="1"/>
          <p:nvPr/>
        </p:nvSpPr>
        <p:spPr>
          <a:xfrm rot="-5399159">
            <a:off x="2814936" y="3999397"/>
            <a:ext cx="1226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Акции</a:t>
            </a:r>
            <a:endParaRPr b="1"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0" name="Google Shape;1710;p96"/>
          <p:cNvSpPr/>
          <p:nvPr/>
        </p:nvSpPr>
        <p:spPr>
          <a:xfrm>
            <a:off x="3646825" y="3392050"/>
            <a:ext cx="1672200" cy="1489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1" name="Google Shape;1711;p96"/>
          <p:cNvSpPr txBox="1"/>
          <p:nvPr/>
        </p:nvSpPr>
        <p:spPr>
          <a:xfrm>
            <a:off x="227363" y="1109000"/>
            <a:ext cx="27168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С друзьями веселее!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Скидка на посещение термального курорта 15% на компанию молодежи от 4 человек.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2" name="Google Shape;1712;p96"/>
          <p:cNvSpPr/>
          <p:nvPr/>
        </p:nvSpPr>
        <p:spPr>
          <a:xfrm>
            <a:off x="3146538" y="981950"/>
            <a:ext cx="2798400" cy="226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3" name="Google Shape;1713;p96"/>
          <p:cNvSpPr txBox="1"/>
          <p:nvPr/>
        </p:nvSpPr>
        <p:spPr>
          <a:xfrm>
            <a:off x="3196800" y="1039400"/>
            <a:ext cx="27168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Отдых на 5!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endParaRPr b="1" sz="16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Компаниям от 5 человек - 2 часа в подарок каждому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*Акция для компаний 5 и более гостей, купившие входной билет на 2 часа единовременно.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4" name="Google Shape;1714;p96"/>
          <p:cNvSpPr/>
          <p:nvPr/>
        </p:nvSpPr>
        <p:spPr>
          <a:xfrm>
            <a:off x="6199863" y="981950"/>
            <a:ext cx="2798400" cy="226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5" name="Google Shape;1715;p96"/>
          <p:cNvSpPr txBox="1"/>
          <p:nvPr/>
        </p:nvSpPr>
        <p:spPr>
          <a:xfrm>
            <a:off x="6166225" y="1109000"/>
            <a:ext cx="27984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5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Твой праздник в термах!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r>
              <a:rPr b="1" lang="en" sz="15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15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Проведение мероприятия для компании от 4 человек.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Заранее бронь меню для гостей. Скидка на часы посещения 15%. Имениннику подарок - массаж в спа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9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1" name="Google Shape;1721;p97"/>
          <p:cNvSpPr txBox="1"/>
          <p:nvPr/>
        </p:nvSpPr>
        <p:spPr>
          <a:xfrm>
            <a:off x="428625" y="100250"/>
            <a:ext cx="624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Дополнительные программы</a:t>
            </a:r>
            <a:endParaRPr b="1" sz="3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22" name="Google Shape;172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900" y="1872050"/>
            <a:ext cx="1398300" cy="13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97"/>
          <p:cNvSpPr txBox="1"/>
          <p:nvPr/>
        </p:nvSpPr>
        <p:spPr>
          <a:xfrm>
            <a:off x="6722200" y="3249050"/>
            <a:ext cx="15417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Мероприятия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4" name="Google Shape;1724;p97"/>
          <p:cNvSpPr/>
          <p:nvPr/>
        </p:nvSpPr>
        <p:spPr>
          <a:xfrm>
            <a:off x="6793900" y="1872060"/>
            <a:ext cx="1398300" cy="1398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5" name="Google Shape;1725;p97"/>
          <p:cNvSpPr/>
          <p:nvPr/>
        </p:nvSpPr>
        <p:spPr>
          <a:xfrm>
            <a:off x="145750" y="981950"/>
            <a:ext cx="2798400" cy="350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6" name="Google Shape;1726;p97"/>
          <p:cNvSpPr txBox="1"/>
          <p:nvPr/>
        </p:nvSpPr>
        <p:spPr>
          <a:xfrm>
            <a:off x="227363" y="1109000"/>
            <a:ext cx="2716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Фестиваль здоровья и благополучия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b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Лекции и мастер-классы по здоровому образу жизни, питанию, спорту, а также уникальные процедуры и медитации для улучшения физического и эмоционального состояния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7" name="Google Shape;1727;p97"/>
          <p:cNvSpPr/>
          <p:nvPr/>
        </p:nvSpPr>
        <p:spPr>
          <a:xfrm>
            <a:off x="3146550" y="981950"/>
            <a:ext cx="2798400" cy="2865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8" name="Google Shape;1728;p97"/>
          <p:cNvSpPr txBox="1"/>
          <p:nvPr/>
        </p:nvSpPr>
        <p:spPr>
          <a:xfrm>
            <a:off x="3196800" y="1039400"/>
            <a:ext cx="2716800" cy="27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Вечеринка перед новым годом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b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 новогоднему украсить помещение. Дед мороз будет дарить детям подарки и устраивать веселые конкурсы. Новогодняя веселая музыка.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1"/>
          <p:cNvSpPr txBox="1"/>
          <p:nvPr>
            <p:ph type="title"/>
          </p:nvPr>
        </p:nvSpPr>
        <p:spPr>
          <a:xfrm>
            <a:off x="495075" y="0"/>
            <a:ext cx="80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Команда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30" name="Google Shape;1130;p71"/>
          <p:cNvGrpSpPr/>
          <p:nvPr/>
        </p:nvGrpSpPr>
        <p:grpSpPr>
          <a:xfrm>
            <a:off x="3351522" y="160661"/>
            <a:ext cx="350079" cy="350079"/>
            <a:chOff x="3497300" y="3227275"/>
            <a:chExt cx="296175" cy="296175"/>
          </a:xfrm>
        </p:grpSpPr>
        <p:sp>
          <p:nvSpPr>
            <p:cNvPr id="1131" name="Google Shape;1131;p71"/>
            <p:cNvSpPr/>
            <p:nvPr/>
          </p:nvSpPr>
          <p:spPr>
            <a:xfrm>
              <a:off x="3609925" y="3339900"/>
              <a:ext cx="69350" cy="68550"/>
            </a:xfrm>
            <a:custGeom>
              <a:rect b="b" l="l" r="r" t="t"/>
              <a:pathLst>
                <a:path extrusionOk="0" h="2742" w="2774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71"/>
            <p:cNvSpPr/>
            <p:nvPr/>
          </p:nvSpPr>
          <p:spPr>
            <a:xfrm>
              <a:off x="3531175" y="3227275"/>
              <a:ext cx="86650" cy="86675"/>
            </a:xfrm>
            <a:custGeom>
              <a:rect b="b" l="l" r="r" t="t"/>
              <a:pathLst>
                <a:path extrusionOk="0" h="3467" w="3466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71"/>
            <p:cNvSpPr/>
            <p:nvPr/>
          </p:nvSpPr>
          <p:spPr>
            <a:xfrm>
              <a:off x="3670575" y="3227275"/>
              <a:ext cx="86675" cy="86675"/>
            </a:xfrm>
            <a:custGeom>
              <a:rect b="b" l="l" r="r" t="t"/>
              <a:pathLst>
                <a:path extrusionOk="0" h="3467" w="3467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71"/>
            <p:cNvSpPr/>
            <p:nvPr/>
          </p:nvSpPr>
          <p:spPr>
            <a:xfrm>
              <a:off x="3622525" y="3421825"/>
              <a:ext cx="41775" cy="25225"/>
            </a:xfrm>
            <a:custGeom>
              <a:rect b="b" l="l" r="r" t="t"/>
              <a:pathLst>
                <a:path extrusionOk="0" h="1009" w="1671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71"/>
            <p:cNvSpPr/>
            <p:nvPr/>
          </p:nvSpPr>
          <p:spPr>
            <a:xfrm>
              <a:off x="3566600" y="3416300"/>
              <a:ext cx="70125" cy="106350"/>
            </a:xfrm>
            <a:custGeom>
              <a:rect b="b" l="l" r="r" t="t"/>
              <a:pathLst>
                <a:path extrusionOk="0" h="4254" w="2805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71"/>
            <p:cNvSpPr/>
            <p:nvPr/>
          </p:nvSpPr>
          <p:spPr>
            <a:xfrm>
              <a:off x="3653250" y="3417100"/>
              <a:ext cx="70125" cy="106350"/>
            </a:xfrm>
            <a:custGeom>
              <a:rect b="b" l="l" r="r" t="t"/>
              <a:pathLst>
                <a:path extrusionOk="0" h="4254" w="2805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71"/>
            <p:cNvSpPr/>
            <p:nvPr/>
          </p:nvSpPr>
          <p:spPr>
            <a:xfrm>
              <a:off x="3655625" y="3310775"/>
              <a:ext cx="137850" cy="108700"/>
            </a:xfrm>
            <a:custGeom>
              <a:rect b="b" l="l" r="r" t="t"/>
              <a:pathLst>
                <a:path extrusionOk="0" h="4348" w="5514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71"/>
            <p:cNvSpPr/>
            <p:nvPr/>
          </p:nvSpPr>
          <p:spPr>
            <a:xfrm>
              <a:off x="3497300" y="3309975"/>
              <a:ext cx="136275" cy="108725"/>
            </a:xfrm>
            <a:custGeom>
              <a:rect b="b" l="l" r="r" t="t"/>
              <a:pathLst>
                <a:path extrusionOk="0" h="4349" w="5451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9" name="Google Shape;1139;p71"/>
          <p:cNvSpPr txBox="1"/>
          <p:nvPr/>
        </p:nvSpPr>
        <p:spPr>
          <a:xfrm>
            <a:off x="581850" y="510750"/>
            <a:ext cx="18333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Руководители </a:t>
            </a:r>
            <a:endParaRPr b="1" sz="17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0" name="Google Shape;1140;p71"/>
          <p:cNvSpPr txBox="1"/>
          <p:nvPr/>
        </p:nvSpPr>
        <p:spPr>
          <a:xfrm>
            <a:off x="371850" y="2188988"/>
            <a:ext cx="23571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Бренд-менеджеры</a:t>
            </a:r>
            <a:endParaRPr b="1" sz="17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1" name="Google Shape;1141;p71"/>
          <p:cNvSpPr txBox="1"/>
          <p:nvPr/>
        </p:nvSpPr>
        <p:spPr>
          <a:xfrm>
            <a:off x="5486700" y="572688"/>
            <a:ext cx="20847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Док</a:t>
            </a:r>
            <a:r>
              <a:rPr b="1"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-Менеджеры</a:t>
            </a:r>
            <a:endParaRPr b="1" sz="17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2" name="Google Shape;1142;p71"/>
          <p:cNvSpPr txBox="1"/>
          <p:nvPr/>
        </p:nvSpPr>
        <p:spPr>
          <a:xfrm>
            <a:off x="5605101" y="2122763"/>
            <a:ext cx="15222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Аналитики</a:t>
            </a:r>
            <a:r>
              <a:rPr lang="en" sz="17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7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143" name="Google Shape;1143;p71"/>
          <p:cNvGrpSpPr/>
          <p:nvPr/>
        </p:nvGrpSpPr>
        <p:grpSpPr>
          <a:xfrm>
            <a:off x="125" y="971575"/>
            <a:ext cx="1428878" cy="945136"/>
            <a:chOff x="2995836" y="983332"/>
            <a:chExt cx="1642200" cy="1098996"/>
          </a:xfrm>
        </p:grpSpPr>
        <p:pic>
          <p:nvPicPr>
            <p:cNvPr id="1144" name="Google Shape;1144;p71"/>
            <p:cNvPicPr preferRelativeResize="0"/>
            <p:nvPr/>
          </p:nvPicPr>
          <p:blipFill rotWithShape="1">
            <a:blip r:embed="rId3">
              <a:alphaModFix/>
            </a:blip>
            <a:srcRect b="32185" l="19260" r="19808" t="32418"/>
            <a:stretch/>
          </p:blipFill>
          <p:spPr>
            <a:xfrm>
              <a:off x="3409036" y="983332"/>
              <a:ext cx="815805" cy="834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" name="Google Shape;1145;p71"/>
            <p:cNvSpPr txBox="1"/>
            <p:nvPr/>
          </p:nvSpPr>
          <p:spPr>
            <a:xfrm>
              <a:off x="2995836" y="1732228"/>
              <a:ext cx="16422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Руслан Хайруллин </a:t>
              </a:r>
              <a:endPara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46" name="Google Shape;1146;p71"/>
          <p:cNvGrpSpPr/>
          <p:nvPr/>
        </p:nvGrpSpPr>
        <p:grpSpPr>
          <a:xfrm>
            <a:off x="1429000" y="910200"/>
            <a:ext cx="1496944" cy="1067872"/>
            <a:chOff x="4378798" y="983324"/>
            <a:chExt cx="1571100" cy="1118425"/>
          </a:xfrm>
        </p:grpSpPr>
        <p:pic>
          <p:nvPicPr>
            <p:cNvPr id="1147" name="Google Shape;1147;p71"/>
            <p:cNvPicPr preferRelativeResize="0"/>
            <p:nvPr/>
          </p:nvPicPr>
          <p:blipFill rotWithShape="1">
            <a:blip r:embed="rId4">
              <a:alphaModFix/>
            </a:blip>
            <a:srcRect b="32048" l="17697" r="18526" t="31386"/>
            <a:stretch/>
          </p:blipFill>
          <p:spPr>
            <a:xfrm>
              <a:off x="4751056" y="983324"/>
              <a:ext cx="826591" cy="834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8" name="Google Shape;1148;p71"/>
            <p:cNvSpPr txBox="1"/>
            <p:nvPr/>
          </p:nvSpPr>
          <p:spPr>
            <a:xfrm>
              <a:off x="4378798" y="1718649"/>
              <a:ext cx="1571100" cy="3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Евгения Лахтачева 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49" name="Google Shape;1149;p71"/>
          <p:cNvGrpSpPr/>
          <p:nvPr/>
        </p:nvGrpSpPr>
        <p:grpSpPr>
          <a:xfrm>
            <a:off x="0" y="2679375"/>
            <a:ext cx="1174800" cy="999187"/>
            <a:chOff x="322000" y="2040882"/>
            <a:chExt cx="1174800" cy="1045831"/>
          </a:xfrm>
        </p:grpSpPr>
        <p:pic>
          <p:nvPicPr>
            <p:cNvPr id="1150" name="Google Shape;1150;p71"/>
            <p:cNvPicPr preferRelativeResize="0"/>
            <p:nvPr/>
          </p:nvPicPr>
          <p:blipFill rotWithShape="1">
            <a:blip r:embed="rId5">
              <a:alphaModFix/>
            </a:blip>
            <a:srcRect b="31705" l="17506" r="18271" t="32171"/>
            <a:stretch/>
          </p:blipFill>
          <p:spPr>
            <a:xfrm>
              <a:off x="502313" y="2040882"/>
              <a:ext cx="814170" cy="80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" name="Google Shape;1151;p71"/>
            <p:cNvSpPr txBox="1"/>
            <p:nvPr/>
          </p:nvSpPr>
          <p:spPr>
            <a:xfrm>
              <a:off x="322000" y="2771413"/>
              <a:ext cx="11748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Данил Павлов 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52" name="Google Shape;1152;p71"/>
          <p:cNvGrpSpPr/>
          <p:nvPr/>
        </p:nvGrpSpPr>
        <p:grpSpPr>
          <a:xfrm>
            <a:off x="1243225" y="2660775"/>
            <a:ext cx="1746330" cy="1017700"/>
            <a:chOff x="1422725" y="2037826"/>
            <a:chExt cx="1930500" cy="1045726"/>
          </a:xfrm>
        </p:grpSpPr>
        <p:pic>
          <p:nvPicPr>
            <p:cNvPr id="1153" name="Google Shape;1153;p71"/>
            <p:cNvPicPr preferRelativeResize="0"/>
            <p:nvPr/>
          </p:nvPicPr>
          <p:blipFill rotWithShape="1">
            <a:blip r:embed="rId6">
              <a:alphaModFix/>
            </a:blip>
            <a:srcRect b="31399" l="18859" r="18546" t="32250"/>
            <a:stretch/>
          </p:blipFill>
          <p:spPr>
            <a:xfrm>
              <a:off x="1955585" y="2037826"/>
              <a:ext cx="864774" cy="8504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4" name="Google Shape;1154;p71"/>
            <p:cNvSpPr txBox="1"/>
            <p:nvPr/>
          </p:nvSpPr>
          <p:spPr>
            <a:xfrm>
              <a:off x="1422725" y="2776651"/>
              <a:ext cx="1930500" cy="30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Елизавета Минкович 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55" name="Google Shape;1155;p71"/>
          <p:cNvGrpSpPr/>
          <p:nvPr/>
        </p:nvGrpSpPr>
        <p:grpSpPr>
          <a:xfrm>
            <a:off x="4223250" y="1099438"/>
            <a:ext cx="1746300" cy="939263"/>
            <a:chOff x="0" y="4067213"/>
            <a:chExt cx="1746300" cy="939263"/>
          </a:xfrm>
        </p:grpSpPr>
        <p:pic>
          <p:nvPicPr>
            <p:cNvPr id="1156" name="Google Shape;1156;p71"/>
            <p:cNvPicPr preferRelativeResize="0"/>
            <p:nvPr/>
          </p:nvPicPr>
          <p:blipFill rotWithShape="1">
            <a:blip r:embed="rId7">
              <a:alphaModFix/>
            </a:blip>
            <a:srcRect b="32237" l="20130" r="19251" t="32456"/>
            <a:stretch/>
          </p:blipFill>
          <p:spPr>
            <a:xfrm>
              <a:off x="501200" y="4067213"/>
              <a:ext cx="743900" cy="762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7" name="Google Shape;1157;p71"/>
            <p:cNvSpPr txBox="1"/>
            <p:nvPr/>
          </p:nvSpPr>
          <p:spPr>
            <a:xfrm>
              <a:off x="0" y="4685175"/>
              <a:ext cx="1746300" cy="32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Екатерина Воротовова</a:t>
              </a:r>
              <a:r>
                <a:rPr lang="en" sz="18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endPara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58" name="Google Shape;1158;p71"/>
          <p:cNvGrpSpPr/>
          <p:nvPr/>
        </p:nvGrpSpPr>
        <p:grpSpPr>
          <a:xfrm>
            <a:off x="7266850" y="1084925"/>
            <a:ext cx="1428900" cy="1002775"/>
            <a:chOff x="2881000" y="4097663"/>
            <a:chExt cx="1428900" cy="1002775"/>
          </a:xfrm>
        </p:grpSpPr>
        <p:pic>
          <p:nvPicPr>
            <p:cNvPr id="1159" name="Google Shape;1159;p71"/>
            <p:cNvPicPr preferRelativeResize="0"/>
            <p:nvPr/>
          </p:nvPicPr>
          <p:blipFill rotWithShape="1">
            <a:blip r:embed="rId8">
              <a:alphaModFix/>
            </a:blip>
            <a:srcRect b="32185" l="18059" r="19015" t="31748"/>
            <a:stretch/>
          </p:blipFill>
          <p:spPr>
            <a:xfrm>
              <a:off x="3203075" y="4097663"/>
              <a:ext cx="784750" cy="79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71"/>
            <p:cNvSpPr txBox="1"/>
            <p:nvPr/>
          </p:nvSpPr>
          <p:spPr>
            <a:xfrm>
              <a:off x="2881000" y="4639638"/>
              <a:ext cx="1428900" cy="46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Дарья Полукеева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61" name="Google Shape;1161;p71"/>
          <p:cNvGrpSpPr/>
          <p:nvPr/>
        </p:nvGrpSpPr>
        <p:grpSpPr>
          <a:xfrm>
            <a:off x="5969550" y="1058013"/>
            <a:ext cx="1354800" cy="1034100"/>
            <a:chOff x="1645200" y="4163125"/>
            <a:chExt cx="1354800" cy="1034100"/>
          </a:xfrm>
        </p:grpSpPr>
        <p:pic>
          <p:nvPicPr>
            <p:cNvPr id="1162" name="Google Shape;1162;p71"/>
            <p:cNvPicPr preferRelativeResize="0"/>
            <p:nvPr/>
          </p:nvPicPr>
          <p:blipFill rotWithShape="1">
            <a:blip r:embed="rId9">
              <a:alphaModFix/>
            </a:blip>
            <a:srcRect b="32473" l="19091" r="19679" t="32392"/>
            <a:stretch/>
          </p:blipFill>
          <p:spPr>
            <a:xfrm>
              <a:off x="1899562" y="4163125"/>
              <a:ext cx="788587" cy="796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3" name="Google Shape;1163;p71"/>
            <p:cNvSpPr txBox="1"/>
            <p:nvPr/>
          </p:nvSpPr>
          <p:spPr>
            <a:xfrm>
              <a:off x="1645200" y="4883425"/>
              <a:ext cx="13548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Дарья Логинова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64" name="Google Shape;1164;p71"/>
          <p:cNvGrpSpPr/>
          <p:nvPr/>
        </p:nvGrpSpPr>
        <p:grpSpPr>
          <a:xfrm>
            <a:off x="6351663" y="3833101"/>
            <a:ext cx="1682700" cy="1010374"/>
            <a:chOff x="4943975" y="4034576"/>
            <a:chExt cx="1682700" cy="1010374"/>
          </a:xfrm>
        </p:grpSpPr>
        <p:pic>
          <p:nvPicPr>
            <p:cNvPr id="1165" name="Google Shape;1165;p71"/>
            <p:cNvPicPr preferRelativeResize="0"/>
            <p:nvPr/>
          </p:nvPicPr>
          <p:blipFill rotWithShape="1">
            <a:blip r:embed="rId10">
              <a:alphaModFix/>
            </a:blip>
            <a:srcRect b="32604" l="18865" r="19057" t="32433"/>
            <a:stretch/>
          </p:blipFill>
          <p:spPr>
            <a:xfrm>
              <a:off x="5298986" y="4034576"/>
              <a:ext cx="822901" cy="78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Google Shape;1166;p71"/>
            <p:cNvSpPr txBox="1"/>
            <p:nvPr/>
          </p:nvSpPr>
          <p:spPr>
            <a:xfrm>
              <a:off x="4943975" y="4771950"/>
              <a:ext cx="1682700" cy="2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Виктория Киселева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67" name="Google Shape;1167;p71"/>
          <p:cNvGrpSpPr/>
          <p:nvPr/>
        </p:nvGrpSpPr>
        <p:grpSpPr>
          <a:xfrm>
            <a:off x="7946091" y="2575275"/>
            <a:ext cx="1496931" cy="996313"/>
            <a:chOff x="6617825" y="4048637"/>
            <a:chExt cx="1522200" cy="996313"/>
          </a:xfrm>
        </p:grpSpPr>
        <p:pic>
          <p:nvPicPr>
            <p:cNvPr id="1168" name="Google Shape;1168;p71"/>
            <p:cNvPicPr preferRelativeResize="0"/>
            <p:nvPr/>
          </p:nvPicPr>
          <p:blipFill rotWithShape="1">
            <a:blip r:embed="rId11">
              <a:alphaModFix/>
            </a:blip>
            <a:srcRect b="34587" l="22582" r="22339" t="34086"/>
            <a:stretch/>
          </p:blipFill>
          <p:spPr>
            <a:xfrm>
              <a:off x="6705925" y="4048637"/>
              <a:ext cx="790526" cy="76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9" name="Google Shape;1169;p71"/>
            <p:cNvSpPr txBox="1"/>
            <p:nvPr/>
          </p:nvSpPr>
          <p:spPr>
            <a:xfrm>
              <a:off x="6617825" y="4771950"/>
              <a:ext cx="1522200" cy="2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Анна Попова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70" name="Google Shape;1170;p71"/>
          <p:cNvGrpSpPr/>
          <p:nvPr/>
        </p:nvGrpSpPr>
        <p:grpSpPr>
          <a:xfrm>
            <a:off x="7841225" y="3863301"/>
            <a:ext cx="1522200" cy="904299"/>
            <a:chOff x="7716150" y="4035576"/>
            <a:chExt cx="1522200" cy="904299"/>
          </a:xfrm>
        </p:grpSpPr>
        <p:pic>
          <p:nvPicPr>
            <p:cNvPr id="1171" name="Google Shape;1171;p71"/>
            <p:cNvPicPr preferRelativeResize="0"/>
            <p:nvPr/>
          </p:nvPicPr>
          <p:blipFill rotWithShape="1">
            <a:blip r:embed="rId12">
              <a:alphaModFix/>
            </a:blip>
            <a:srcRect b="32505" l="18125" r="19351" t="32326"/>
            <a:stretch/>
          </p:blipFill>
          <p:spPr>
            <a:xfrm>
              <a:off x="7965351" y="4035576"/>
              <a:ext cx="798250" cy="76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2" name="Google Shape;1172;p71"/>
            <p:cNvSpPr txBox="1"/>
            <p:nvPr/>
          </p:nvSpPr>
          <p:spPr>
            <a:xfrm>
              <a:off x="7716150" y="4740375"/>
              <a:ext cx="1522200" cy="1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Матвей Конивец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73" name="Google Shape;1173;p71"/>
          <p:cNvGrpSpPr/>
          <p:nvPr/>
        </p:nvGrpSpPr>
        <p:grpSpPr>
          <a:xfrm>
            <a:off x="4676316" y="3856526"/>
            <a:ext cx="1756165" cy="976439"/>
            <a:chOff x="7916925" y="2635460"/>
            <a:chExt cx="1923300" cy="1069953"/>
          </a:xfrm>
        </p:grpSpPr>
        <p:pic>
          <p:nvPicPr>
            <p:cNvPr id="1174" name="Google Shape;1174;p71"/>
            <p:cNvPicPr preferRelativeResize="0"/>
            <p:nvPr/>
          </p:nvPicPr>
          <p:blipFill rotWithShape="1">
            <a:blip r:embed="rId13">
              <a:alphaModFix/>
            </a:blip>
            <a:srcRect b="32257" l="17783" r="18497" t="31676"/>
            <a:stretch/>
          </p:blipFill>
          <p:spPr>
            <a:xfrm>
              <a:off x="8436472" y="2635460"/>
              <a:ext cx="884214" cy="850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5" name="Google Shape;1175;p71"/>
            <p:cNvSpPr txBox="1"/>
            <p:nvPr/>
          </p:nvSpPr>
          <p:spPr>
            <a:xfrm>
              <a:off x="7916925" y="3432413"/>
              <a:ext cx="1923300" cy="2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Елизавета Постникова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76" name="Google Shape;1176;p71"/>
          <p:cNvGrpSpPr/>
          <p:nvPr/>
        </p:nvGrpSpPr>
        <p:grpSpPr>
          <a:xfrm>
            <a:off x="3351525" y="3833100"/>
            <a:ext cx="1428900" cy="1118913"/>
            <a:chOff x="3626875" y="3998362"/>
            <a:chExt cx="1428900" cy="1118913"/>
          </a:xfrm>
        </p:grpSpPr>
        <p:pic>
          <p:nvPicPr>
            <p:cNvPr id="1177" name="Google Shape;1177;p71"/>
            <p:cNvPicPr preferRelativeResize="0"/>
            <p:nvPr/>
          </p:nvPicPr>
          <p:blipFill rotWithShape="1">
            <a:blip r:embed="rId14">
              <a:alphaModFix/>
            </a:blip>
            <a:srcRect b="31288" l="18059" r="19015" t="31750"/>
            <a:stretch/>
          </p:blipFill>
          <p:spPr>
            <a:xfrm>
              <a:off x="3928901" y="3998362"/>
              <a:ext cx="824850" cy="823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8" name="Google Shape;1178;p71"/>
            <p:cNvSpPr txBox="1"/>
            <p:nvPr/>
          </p:nvSpPr>
          <p:spPr>
            <a:xfrm>
              <a:off x="3626875" y="4767175"/>
              <a:ext cx="14289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Дарья Будовская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79" name="Google Shape;1179;p71"/>
          <p:cNvGrpSpPr/>
          <p:nvPr/>
        </p:nvGrpSpPr>
        <p:grpSpPr>
          <a:xfrm>
            <a:off x="4757125" y="2622787"/>
            <a:ext cx="1594552" cy="901978"/>
            <a:chOff x="5065870" y="2655519"/>
            <a:chExt cx="1883700" cy="1038427"/>
          </a:xfrm>
        </p:grpSpPr>
        <p:pic>
          <p:nvPicPr>
            <p:cNvPr id="1180" name="Google Shape;1180;p71"/>
            <p:cNvPicPr preferRelativeResize="0"/>
            <p:nvPr/>
          </p:nvPicPr>
          <p:blipFill rotWithShape="1">
            <a:blip r:embed="rId15">
              <a:alphaModFix/>
            </a:blip>
            <a:srcRect b="32017" l="18680" r="18862" t="32331"/>
            <a:stretch/>
          </p:blipFill>
          <p:spPr>
            <a:xfrm>
              <a:off x="5610879" y="2655519"/>
              <a:ext cx="850772" cy="825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1" name="Google Shape;1181;p71"/>
            <p:cNvSpPr txBox="1"/>
            <p:nvPr/>
          </p:nvSpPr>
          <p:spPr>
            <a:xfrm>
              <a:off x="5065870" y="3420946"/>
              <a:ext cx="1883700" cy="2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Екатерина Гайдомак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82" name="Google Shape;1182;p71"/>
          <p:cNvGrpSpPr/>
          <p:nvPr/>
        </p:nvGrpSpPr>
        <p:grpSpPr>
          <a:xfrm>
            <a:off x="3415405" y="2629837"/>
            <a:ext cx="1390055" cy="823296"/>
            <a:chOff x="3572325" y="2664320"/>
            <a:chExt cx="1746300" cy="992880"/>
          </a:xfrm>
        </p:grpSpPr>
        <p:pic>
          <p:nvPicPr>
            <p:cNvPr id="1183" name="Google Shape;1183;p71"/>
            <p:cNvPicPr preferRelativeResize="0"/>
            <p:nvPr/>
          </p:nvPicPr>
          <p:blipFill rotWithShape="1">
            <a:blip r:embed="rId16">
              <a:alphaModFix/>
            </a:blip>
            <a:srcRect b="32697" l="18542" r="19399" t="31850"/>
            <a:stretch/>
          </p:blipFill>
          <p:spPr>
            <a:xfrm>
              <a:off x="3985667" y="2664320"/>
              <a:ext cx="919586" cy="893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4" name="Google Shape;1184;p71"/>
            <p:cNvSpPr txBox="1"/>
            <p:nvPr/>
          </p:nvSpPr>
          <p:spPr>
            <a:xfrm>
              <a:off x="3572325" y="3457700"/>
              <a:ext cx="1746300" cy="1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Дарья Шалонина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185" name="Google Shape;1185;p71"/>
          <p:cNvGrpSpPr/>
          <p:nvPr/>
        </p:nvGrpSpPr>
        <p:grpSpPr>
          <a:xfrm>
            <a:off x="6351680" y="2614200"/>
            <a:ext cx="1594586" cy="910571"/>
            <a:chOff x="6114129" y="2418913"/>
            <a:chExt cx="2025900" cy="1034857"/>
          </a:xfrm>
        </p:grpSpPr>
        <p:pic>
          <p:nvPicPr>
            <p:cNvPr id="1186" name="Google Shape;1186;p71"/>
            <p:cNvPicPr preferRelativeResize="0"/>
            <p:nvPr/>
          </p:nvPicPr>
          <p:blipFill rotWithShape="1">
            <a:blip r:embed="rId17">
              <a:alphaModFix/>
            </a:blip>
            <a:srcRect b="31933" l="18392" r="19024" t="32223"/>
            <a:stretch/>
          </p:blipFill>
          <p:spPr>
            <a:xfrm>
              <a:off x="6640708" y="2418913"/>
              <a:ext cx="972733" cy="842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7" name="Google Shape;1187;p71"/>
            <p:cNvSpPr txBox="1"/>
            <p:nvPr/>
          </p:nvSpPr>
          <p:spPr>
            <a:xfrm>
              <a:off x="6114129" y="3180770"/>
              <a:ext cx="2025900" cy="2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Алина Кривощекова</a:t>
              </a:r>
              <a:endParaRPr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88" name="Google Shape;1188;p7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9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4" name="Google Shape;1734;p98"/>
          <p:cNvSpPr txBox="1"/>
          <p:nvPr/>
        </p:nvSpPr>
        <p:spPr>
          <a:xfrm>
            <a:off x="292510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Коллаборации</a:t>
            </a:r>
            <a:endParaRPr b="1" sz="3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5" name="Google Shape;1735;p98"/>
          <p:cNvSpPr txBox="1"/>
          <p:nvPr/>
        </p:nvSpPr>
        <p:spPr>
          <a:xfrm>
            <a:off x="6346125" y="4064350"/>
            <a:ext cx="15927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Коллаборации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6" name="Google Shape;1736;p98"/>
          <p:cNvSpPr/>
          <p:nvPr/>
        </p:nvSpPr>
        <p:spPr>
          <a:xfrm>
            <a:off x="688438" y="865500"/>
            <a:ext cx="2798400" cy="1510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7" name="Google Shape;1737;p98"/>
          <p:cNvSpPr txBox="1"/>
          <p:nvPr/>
        </p:nvSpPr>
        <p:spPr>
          <a:xfrm>
            <a:off x="770050" y="992550"/>
            <a:ext cx="2716800" cy="16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японской кухни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endParaRPr b="1"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Сет вкусных роллов в нашем кафе от партнера Суши 74.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8" name="Google Shape;1738;p98"/>
          <p:cNvSpPr/>
          <p:nvPr/>
        </p:nvSpPr>
        <p:spPr>
          <a:xfrm>
            <a:off x="2027925" y="2975550"/>
            <a:ext cx="2798400" cy="1137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9" name="Google Shape;1739;p98"/>
          <p:cNvSpPr txBox="1"/>
          <p:nvPr/>
        </p:nvSpPr>
        <p:spPr>
          <a:xfrm>
            <a:off x="2078175" y="3033000"/>
            <a:ext cx="27984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«</a:t>
            </a: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День правильного</a:t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питания</a:t>
            </a:r>
            <a:r>
              <a:rPr b="1" lang="en" sz="1800">
                <a:solidFill>
                  <a:schemeClr val="dk1"/>
                </a:solidFill>
                <a:highlight>
                  <a:srgbClr val="FFFFFF"/>
                </a:highlight>
              </a:rPr>
              <a:t>»</a:t>
            </a: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от заведения Жизнь март</a:t>
            </a:r>
            <a:endParaRPr b="1"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0" name="Google Shape;1740;p98"/>
          <p:cNvSpPr/>
          <p:nvPr/>
        </p:nvSpPr>
        <p:spPr>
          <a:xfrm>
            <a:off x="3644900" y="921450"/>
            <a:ext cx="2798400" cy="1398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1" name="Google Shape;1741;p98"/>
          <p:cNvSpPr txBox="1"/>
          <p:nvPr/>
        </p:nvSpPr>
        <p:spPr>
          <a:xfrm>
            <a:off x="3752400" y="980250"/>
            <a:ext cx="27168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Школа растяжки Levita дарит купон на поход в Тортугу при покупке абонемента.</a:t>
            </a:r>
            <a:endParaRPr b="1"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2" name="Google Shape;1742;p98"/>
          <p:cNvSpPr/>
          <p:nvPr/>
        </p:nvSpPr>
        <p:spPr>
          <a:xfrm>
            <a:off x="6443325" y="2666047"/>
            <a:ext cx="1398300" cy="1398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43" name="Google Shape;174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9200" y="2724850"/>
            <a:ext cx="1346544" cy="12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72"/>
          <p:cNvSpPr txBox="1"/>
          <p:nvPr>
            <p:ph type="title"/>
          </p:nvPr>
        </p:nvSpPr>
        <p:spPr>
          <a:xfrm>
            <a:off x="1259050" y="66050"/>
            <a:ext cx="70365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Trebuchet MS"/>
                <a:ea typeface="Trebuchet MS"/>
                <a:cs typeface="Trebuchet MS"/>
                <a:sym typeface="Trebuchet MS"/>
              </a:rPr>
              <a:t>Анкетирование потенциальной ЦА</a:t>
            </a:r>
            <a:endParaRPr sz="3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4" name="Google Shape;1194;p72"/>
          <p:cNvSpPr txBox="1"/>
          <p:nvPr>
            <p:ph idx="6" type="subTitle"/>
          </p:nvPr>
        </p:nvSpPr>
        <p:spPr>
          <a:xfrm>
            <a:off x="3014488" y="1666025"/>
            <a:ext cx="3525600" cy="21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человек прошли опрос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вопросов </a:t>
            </a:r>
            <a:endParaRPr b="1"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минуты - с</a:t>
            </a: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реднее время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Trebuchet MS"/>
                <a:ea typeface="Trebuchet MS"/>
                <a:cs typeface="Trebuchet MS"/>
                <a:sym typeface="Trebuchet MS"/>
              </a:rPr>
              <a:t>прохождение опроса 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5" name="Google Shape;119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5" y="2785725"/>
            <a:ext cx="1892400" cy="181404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6" name="Google Shape;1196;p72"/>
          <p:cNvSpPr txBox="1"/>
          <p:nvPr/>
        </p:nvSpPr>
        <p:spPr>
          <a:xfrm>
            <a:off x="58875" y="4651550"/>
            <a:ext cx="18924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Опрос</a:t>
            </a: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7" name="Google Shape;119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275" y="1550038"/>
            <a:ext cx="1454100" cy="283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2175" y="1577388"/>
            <a:ext cx="1454100" cy="28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grpSp>
        <p:nvGrpSpPr>
          <p:cNvPr id="1200" name="Google Shape;1200;p72"/>
          <p:cNvGrpSpPr/>
          <p:nvPr/>
        </p:nvGrpSpPr>
        <p:grpSpPr>
          <a:xfrm>
            <a:off x="1142847" y="216551"/>
            <a:ext cx="351024" cy="347301"/>
            <a:chOff x="946175" y="3619500"/>
            <a:chExt cx="296975" cy="293825"/>
          </a:xfrm>
        </p:grpSpPr>
        <p:sp>
          <p:nvSpPr>
            <p:cNvPr id="1201" name="Google Shape;1201;p72"/>
            <p:cNvSpPr/>
            <p:nvPr/>
          </p:nvSpPr>
          <p:spPr>
            <a:xfrm>
              <a:off x="963525" y="3619500"/>
              <a:ext cx="207950" cy="293825"/>
            </a:xfrm>
            <a:custGeom>
              <a:rect b="b" l="l" r="r" t="t"/>
              <a:pathLst>
                <a:path extrusionOk="0" h="11753" w="8318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72"/>
            <p:cNvSpPr/>
            <p:nvPr/>
          </p:nvSpPr>
          <p:spPr>
            <a:xfrm>
              <a:off x="1185625" y="3688025"/>
              <a:ext cx="57525" cy="55950"/>
            </a:xfrm>
            <a:custGeom>
              <a:rect b="b" l="l" r="r" t="t"/>
              <a:pathLst>
                <a:path extrusionOk="0" h="2238" w="2301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2"/>
            <p:cNvSpPr/>
            <p:nvPr/>
          </p:nvSpPr>
          <p:spPr>
            <a:xfrm>
              <a:off x="1088075" y="3795925"/>
              <a:ext cx="46375" cy="45025"/>
            </a:xfrm>
            <a:custGeom>
              <a:rect b="b" l="l" r="r" t="t"/>
              <a:pathLst>
                <a:path extrusionOk="0" h="1801" w="1855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2"/>
            <p:cNvSpPr/>
            <p:nvPr/>
          </p:nvSpPr>
          <p:spPr>
            <a:xfrm>
              <a:off x="1112375" y="3720325"/>
              <a:ext cx="97700" cy="97700"/>
            </a:xfrm>
            <a:custGeom>
              <a:rect b="b" l="l" r="r" t="t"/>
              <a:pathLst>
                <a:path extrusionOk="0" h="3908" w="3908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2"/>
            <p:cNvSpPr/>
            <p:nvPr/>
          </p:nvSpPr>
          <p:spPr>
            <a:xfrm>
              <a:off x="1120250" y="3623450"/>
              <a:ext cx="47275" cy="47275"/>
            </a:xfrm>
            <a:custGeom>
              <a:rect b="b" l="l" r="r" t="t"/>
              <a:pathLst>
                <a:path extrusionOk="0" h="1891" w="1891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2"/>
            <p:cNvSpPr/>
            <p:nvPr/>
          </p:nvSpPr>
          <p:spPr>
            <a:xfrm>
              <a:off x="946175" y="3879425"/>
              <a:ext cx="166225" cy="33900"/>
            </a:xfrm>
            <a:custGeom>
              <a:rect b="b" l="l" r="r" t="t"/>
              <a:pathLst>
                <a:path extrusionOk="0" h="1356" w="6649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7" name="Google Shape;1207;p72"/>
          <p:cNvSpPr txBox="1"/>
          <p:nvPr/>
        </p:nvSpPr>
        <p:spPr>
          <a:xfrm>
            <a:off x="1699450" y="1030675"/>
            <a:ext cx="615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Цель анкетирования - выявление потребностей ЦА</a:t>
            </a:r>
            <a:endParaRPr b="1" sz="1600"/>
          </a:p>
        </p:txBody>
      </p:sp>
      <p:sp>
        <p:nvSpPr>
          <p:cNvPr id="1208" name="Google Shape;1208;p72"/>
          <p:cNvSpPr txBox="1"/>
          <p:nvPr/>
        </p:nvSpPr>
        <p:spPr>
          <a:xfrm>
            <a:off x="2288175" y="1577392"/>
            <a:ext cx="8778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248 </a:t>
            </a:r>
            <a:endParaRPr b="1" sz="3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  <a:endParaRPr b="1" sz="3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sz="3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3"/>
          <p:cNvSpPr txBox="1"/>
          <p:nvPr>
            <p:ph idx="4294967295" type="title"/>
          </p:nvPr>
        </p:nvSpPr>
        <p:spPr>
          <a:xfrm>
            <a:off x="2727000" y="19275"/>
            <a:ext cx="407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Результаты опроса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14" name="Google Shape;1214;p73"/>
          <p:cNvPicPr preferRelativeResize="0"/>
          <p:nvPr/>
        </p:nvPicPr>
        <p:blipFill rotWithShape="1">
          <a:blip r:embed="rId3">
            <a:alphaModFix/>
          </a:blip>
          <a:srcRect b="5758" l="2452" r="9658" t="0"/>
          <a:stretch/>
        </p:blipFill>
        <p:spPr>
          <a:xfrm>
            <a:off x="377150" y="736950"/>
            <a:ext cx="2524124" cy="13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73"/>
          <p:cNvPicPr preferRelativeResize="0"/>
          <p:nvPr/>
        </p:nvPicPr>
        <p:blipFill rotWithShape="1">
          <a:blip r:embed="rId4">
            <a:alphaModFix/>
          </a:blip>
          <a:srcRect b="3744" l="1973" r="7521" t="0"/>
          <a:stretch/>
        </p:blipFill>
        <p:spPr>
          <a:xfrm>
            <a:off x="2901275" y="736950"/>
            <a:ext cx="2524124" cy="129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73"/>
          <p:cNvPicPr preferRelativeResize="0"/>
          <p:nvPr/>
        </p:nvPicPr>
        <p:blipFill rotWithShape="1">
          <a:blip r:embed="rId5">
            <a:alphaModFix/>
          </a:blip>
          <a:srcRect b="8895" l="1257" r="4889" t="1346"/>
          <a:stretch/>
        </p:blipFill>
        <p:spPr>
          <a:xfrm>
            <a:off x="5893388" y="824950"/>
            <a:ext cx="2663398" cy="1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73"/>
          <p:cNvPicPr preferRelativeResize="0"/>
          <p:nvPr/>
        </p:nvPicPr>
        <p:blipFill rotWithShape="1">
          <a:blip r:embed="rId6">
            <a:alphaModFix/>
          </a:blip>
          <a:srcRect b="5660" l="1021" r="22729" t="0"/>
          <a:stretch/>
        </p:blipFill>
        <p:spPr>
          <a:xfrm>
            <a:off x="377150" y="2265225"/>
            <a:ext cx="2663399" cy="128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73"/>
          <p:cNvPicPr preferRelativeResize="0"/>
          <p:nvPr/>
        </p:nvPicPr>
        <p:blipFill rotWithShape="1">
          <a:blip r:embed="rId7">
            <a:alphaModFix/>
          </a:blip>
          <a:srcRect b="7332" l="2582" r="5842" t="2699"/>
          <a:stretch/>
        </p:blipFill>
        <p:spPr>
          <a:xfrm>
            <a:off x="3180200" y="2265225"/>
            <a:ext cx="2524125" cy="129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73"/>
          <p:cNvPicPr preferRelativeResize="0"/>
          <p:nvPr/>
        </p:nvPicPr>
        <p:blipFill rotWithShape="1">
          <a:blip r:embed="rId8">
            <a:alphaModFix/>
          </a:blip>
          <a:srcRect b="5347" l="2178" r="22178" t="0"/>
          <a:stretch/>
        </p:blipFill>
        <p:spPr>
          <a:xfrm>
            <a:off x="377150" y="3558800"/>
            <a:ext cx="2524126" cy="124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73"/>
          <p:cNvPicPr preferRelativeResize="0"/>
          <p:nvPr/>
        </p:nvPicPr>
        <p:blipFill rotWithShape="1">
          <a:blip r:embed="rId9">
            <a:alphaModFix/>
          </a:blip>
          <a:srcRect b="8231" l="2901" r="2892" t="0"/>
          <a:stretch/>
        </p:blipFill>
        <p:spPr>
          <a:xfrm>
            <a:off x="2977850" y="3791776"/>
            <a:ext cx="2663400" cy="118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73"/>
          <p:cNvPicPr preferRelativeResize="0"/>
          <p:nvPr/>
        </p:nvPicPr>
        <p:blipFill rotWithShape="1">
          <a:blip r:embed="rId10">
            <a:alphaModFix/>
          </a:blip>
          <a:srcRect b="5917" l="1831" r="22157" t="0"/>
          <a:stretch/>
        </p:blipFill>
        <p:spPr>
          <a:xfrm>
            <a:off x="5879325" y="3659875"/>
            <a:ext cx="2439374" cy="1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73"/>
          <p:cNvPicPr preferRelativeResize="0"/>
          <p:nvPr/>
        </p:nvPicPr>
        <p:blipFill rotWithShape="1">
          <a:blip r:embed="rId11">
            <a:alphaModFix/>
          </a:blip>
          <a:srcRect b="3231" l="1955" r="4934" t="3100"/>
          <a:stretch/>
        </p:blipFill>
        <p:spPr>
          <a:xfrm>
            <a:off x="5879325" y="2305026"/>
            <a:ext cx="2524125" cy="130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100"/>
          </a:p>
        </p:txBody>
      </p:sp>
      <p:grpSp>
        <p:nvGrpSpPr>
          <p:cNvPr id="1224" name="Google Shape;1224;p73"/>
          <p:cNvGrpSpPr/>
          <p:nvPr/>
        </p:nvGrpSpPr>
        <p:grpSpPr>
          <a:xfrm>
            <a:off x="2628720" y="160444"/>
            <a:ext cx="349133" cy="349163"/>
            <a:chOff x="3497300" y="3955025"/>
            <a:chExt cx="295375" cy="295400"/>
          </a:xfrm>
        </p:grpSpPr>
        <p:sp>
          <p:nvSpPr>
            <p:cNvPr id="1225" name="Google Shape;1225;p73"/>
            <p:cNvSpPr/>
            <p:nvPr/>
          </p:nvSpPr>
          <p:spPr>
            <a:xfrm>
              <a:off x="3660350" y="4035375"/>
              <a:ext cx="132325" cy="155175"/>
            </a:xfrm>
            <a:custGeom>
              <a:rect b="b" l="l" r="r" t="t"/>
              <a:pathLst>
                <a:path extrusionOk="0" h="6207" w="5293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26" name="Google Shape;1226;p73"/>
            <p:cNvSpPr/>
            <p:nvPr/>
          </p:nvSpPr>
          <p:spPr>
            <a:xfrm>
              <a:off x="3653250" y="3955025"/>
              <a:ext cx="114225" cy="133150"/>
            </a:xfrm>
            <a:custGeom>
              <a:rect b="b" l="l" r="r" t="t"/>
              <a:pathLst>
                <a:path extrusionOk="0" h="5326" w="4569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27" name="Google Shape;1227;p73"/>
            <p:cNvSpPr/>
            <p:nvPr/>
          </p:nvSpPr>
          <p:spPr>
            <a:xfrm>
              <a:off x="3497300" y="3955025"/>
              <a:ext cx="256000" cy="295400"/>
            </a:xfrm>
            <a:custGeom>
              <a:rect b="b" l="l" r="r" t="t"/>
              <a:pathLst>
                <a:path extrusionOk="0" h="11816" w="1024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4"/>
          <p:cNvSpPr txBox="1"/>
          <p:nvPr>
            <p:ph type="title"/>
          </p:nvPr>
        </p:nvSpPr>
        <p:spPr>
          <a:xfrm>
            <a:off x="1181600" y="110100"/>
            <a:ext cx="7837500" cy="7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Глубинное интервью потенциальной ЦА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3" name="Google Shape;1233;p74"/>
          <p:cNvSpPr txBox="1"/>
          <p:nvPr>
            <p:ph idx="6" type="subTitle"/>
          </p:nvPr>
        </p:nvSpPr>
        <p:spPr>
          <a:xfrm>
            <a:off x="3220488" y="1660850"/>
            <a:ext cx="3307200" cy="20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человек прошли опрос 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вопросов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минут - среднее время интервью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4" name="Google Shape;1234;p74"/>
          <p:cNvSpPr txBox="1"/>
          <p:nvPr/>
        </p:nvSpPr>
        <p:spPr>
          <a:xfrm>
            <a:off x="-123650" y="4590414"/>
            <a:ext cx="23235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Вопросы глубинного интервью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35" name="Google Shape;123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32" y="2780075"/>
            <a:ext cx="1822111" cy="1810333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6" name="Google Shape;1236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grpSp>
        <p:nvGrpSpPr>
          <p:cNvPr id="1237" name="Google Shape;1237;p74"/>
          <p:cNvGrpSpPr/>
          <p:nvPr/>
        </p:nvGrpSpPr>
        <p:grpSpPr>
          <a:xfrm>
            <a:off x="998986" y="260369"/>
            <a:ext cx="357468" cy="352675"/>
            <a:chOff x="-33645475" y="3228075"/>
            <a:chExt cx="294600" cy="290650"/>
          </a:xfrm>
        </p:grpSpPr>
        <p:sp>
          <p:nvSpPr>
            <p:cNvPr id="1238" name="Google Shape;1238;p74"/>
            <p:cNvSpPr/>
            <p:nvPr/>
          </p:nvSpPr>
          <p:spPr>
            <a:xfrm>
              <a:off x="-33456450" y="3261925"/>
              <a:ext cx="84300" cy="85100"/>
            </a:xfrm>
            <a:custGeom>
              <a:rect b="b" l="l" r="r" t="t"/>
              <a:pathLst>
                <a:path extrusionOk="0" h="3404" w="3372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09" y="694"/>
                  </a:lnTo>
                  <a:cubicBezTo>
                    <a:pt x="1576" y="694"/>
                    <a:pt x="2049" y="1166"/>
                    <a:pt x="2049" y="1733"/>
                  </a:cubicBezTo>
                  <a:lnTo>
                    <a:pt x="2049" y="2269"/>
                  </a:lnTo>
                  <a:lnTo>
                    <a:pt x="1923" y="2175"/>
                  </a:lnTo>
                  <a:cubicBezTo>
                    <a:pt x="1860" y="2112"/>
                    <a:pt x="1773" y="2080"/>
                    <a:pt x="1686" y="2080"/>
                  </a:cubicBezTo>
                  <a:cubicBezTo>
                    <a:pt x="1600" y="2080"/>
                    <a:pt x="1513" y="2112"/>
                    <a:pt x="1450" y="2175"/>
                  </a:cubicBezTo>
                  <a:cubicBezTo>
                    <a:pt x="1324" y="2269"/>
                    <a:pt x="1324" y="2521"/>
                    <a:pt x="1450" y="2647"/>
                  </a:cubicBezTo>
                  <a:lnTo>
                    <a:pt x="2112" y="3309"/>
                  </a:lnTo>
                  <a:cubicBezTo>
                    <a:pt x="2175" y="3372"/>
                    <a:pt x="2269" y="3403"/>
                    <a:pt x="2360" y="3403"/>
                  </a:cubicBezTo>
                  <a:cubicBezTo>
                    <a:pt x="2450" y="3403"/>
                    <a:pt x="2537" y="3372"/>
                    <a:pt x="2584" y="3309"/>
                  </a:cubicBezTo>
                  <a:lnTo>
                    <a:pt x="3277" y="2647"/>
                  </a:lnTo>
                  <a:cubicBezTo>
                    <a:pt x="3372" y="2521"/>
                    <a:pt x="3372" y="2269"/>
                    <a:pt x="3277" y="2175"/>
                  </a:cubicBezTo>
                  <a:cubicBezTo>
                    <a:pt x="3214" y="2112"/>
                    <a:pt x="3120" y="2080"/>
                    <a:pt x="3029" y="2080"/>
                  </a:cubicBezTo>
                  <a:cubicBezTo>
                    <a:pt x="2939" y="2080"/>
                    <a:pt x="2852" y="2112"/>
                    <a:pt x="2805" y="2175"/>
                  </a:cubicBezTo>
                  <a:lnTo>
                    <a:pt x="2679" y="2269"/>
                  </a:lnTo>
                  <a:lnTo>
                    <a:pt x="2679" y="1733"/>
                  </a:lnTo>
                  <a:cubicBezTo>
                    <a:pt x="2742" y="788"/>
                    <a:pt x="1954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4"/>
            <p:cNvSpPr/>
            <p:nvPr/>
          </p:nvSpPr>
          <p:spPr>
            <a:xfrm>
              <a:off x="-33575375" y="3433625"/>
              <a:ext cx="85075" cy="85100"/>
            </a:xfrm>
            <a:custGeom>
              <a:rect b="b" l="l" r="r" t="t"/>
              <a:pathLst>
                <a:path extrusionOk="0" h="3404" w="3403">
                  <a:moveTo>
                    <a:pt x="1013" y="1"/>
                  </a:moveTo>
                  <a:cubicBezTo>
                    <a:pt x="922" y="1"/>
                    <a:pt x="835" y="32"/>
                    <a:pt x="788" y="95"/>
                  </a:cubicBezTo>
                  <a:lnTo>
                    <a:pt x="127" y="757"/>
                  </a:lnTo>
                  <a:cubicBezTo>
                    <a:pt x="1" y="883"/>
                    <a:pt x="1" y="1135"/>
                    <a:pt x="127" y="1229"/>
                  </a:cubicBezTo>
                  <a:cubicBezTo>
                    <a:pt x="174" y="1292"/>
                    <a:pt x="260" y="1324"/>
                    <a:pt x="351" y="1324"/>
                  </a:cubicBezTo>
                  <a:cubicBezTo>
                    <a:pt x="442" y="1324"/>
                    <a:pt x="536" y="1292"/>
                    <a:pt x="599" y="1229"/>
                  </a:cubicBezTo>
                  <a:lnTo>
                    <a:pt x="694" y="1135"/>
                  </a:lnTo>
                  <a:lnTo>
                    <a:pt x="694" y="1671"/>
                  </a:lnTo>
                  <a:cubicBezTo>
                    <a:pt x="694" y="2616"/>
                    <a:pt x="1450" y="3372"/>
                    <a:pt x="2395" y="3372"/>
                  </a:cubicBezTo>
                  <a:lnTo>
                    <a:pt x="3057" y="3372"/>
                  </a:lnTo>
                  <a:lnTo>
                    <a:pt x="3057" y="3403"/>
                  </a:lnTo>
                  <a:cubicBezTo>
                    <a:pt x="3246" y="3403"/>
                    <a:pt x="3403" y="3246"/>
                    <a:pt x="3403" y="3057"/>
                  </a:cubicBezTo>
                  <a:cubicBezTo>
                    <a:pt x="3403" y="2868"/>
                    <a:pt x="3246" y="2710"/>
                    <a:pt x="3057" y="2710"/>
                  </a:cubicBezTo>
                  <a:lnTo>
                    <a:pt x="2363" y="2710"/>
                  </a:lnTo>
                  <a:cubicBezTo>
                    <a:pt x="1796" y="2710"/>
                    <a:pt x="1324" y="2238"/>
                    <a:pt x="1324" y="1671"/>
                  </a:cubicBezTo>
                  <a:lnTo>
                    <a:pt x="1324" y="1135"/>
                  </a:lnTo>
                  <a:lnTo>
                    <a:pt x="1450" y="1229"/>
                  </a:lnTo>
                  <a:cubicBezTo>
                    <a:pt x="1513" y="1292"/>
                    <a:pt x="1599" y="1324"/>
                    <a:pt x="1686" y="1324"/>
                  </a:cubicBezTo>
                  <a:cubicBezTo>
                    <a:pt x="1773" y="1324"/>
                    <a:pt x="1859" y="1292"/>
                    <a:pt x="1922" y="1229"/>
                  </a:cubicBezTo>
                  <a:cubicBezTo>
                    <a:pt x="2048" y="1135"/>
                    <a:pt x="2048" y="883"/>
                    <a:pt x="1922" y="757"/>
                  </a:cubicBezTo>
                  <a:lnTo>
                    <a:pt x="1261" y="95"/>
                  </a:lnTo>
                  <a:cubicBezTo>
                    <a:pt x="1198" y="32"/>
                    <a:pt x="1103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4"/>
            <p:cNvSpPr/>
            <p:nvPr/>
          </p:nvSpPr>
          <p:spPr>
            <a:xfrm>
              <a:off x="-33645475" y="3228075"/>
              <a:ext cx="206375" cy="153600"/>
            </a:xfrm>
            <a:custGeom>
              <a:rect b="b" l="l" r="r" t="t"/>
              <a:pathLst>
                <a:path extrusionOk="0" h="6144" w="8255">
                  <a:moveTo>
                    <a:pt x="4191" y="0"/>
                  </a:moveTo>
                  <a:cubicBezTo>
                    <a:pt x="2300" y="0"/>
                    <a:pt x="757" y="1544"/>
                    <a:pt x="757" y="3434"/>
                  </a:cubicBezTo>
                  <a:lnTo>
                    <a:pt x="757" y="3529"/>
                  </a:lnTo>
                  <a:cubicBezTo>
                    <a:pt x="347" y="3686"/>
                    <a:pt x="95" y="4033"/>
                    <a:pt x="95" y="4474"/>
                  </a:cubicBezTo>
                  <a:lnTo>
                    <a:pt x="95" y="5135"/>
                  </a:lnTo>
                  <a:cubicBezTo>
                    <a:pt x="1" y="5671"/>
                    <a:pt x="473" y="6143"/>
                    <a:pt x="1009" y="6143"/>
                  </a:cubicBezTo>
                  <a:cubicBezTo>
                    <a:pt x="1135" y="6143"/>
                    <a:pt x="1261" y="6112"/>
                    <a:pt x="1387" y="6080"/>
                  </a:cubicBezTo>
                  <a:lnTo>
                    <a:pt x="1387" y="3403"/>
                  </a:lnTo>
                  <a:cubicBezTo>
                    <a:pt x="1387" y="1890"/>
                    <a:pt x="2647" y="630"/>
                    <a:pt x="4128" y="630"/>
                  </a:cubicBezTo>
                  <a:cubicBezTo>
                    <a:pt x="5640" y="630"/>
                    <a:pt x="6900" y="1890"/>
                    <a:pt x="6900" y="3403"/>
                  </a:cubicBezTo>
                  <a:lnTo>
                    <a:pt x="6900" y="6080"/>
                  </a:lnTo>
                  <a:cubicBezTo>
                    <a:pt x="6995" y="6112"/>
                    <a:pt x="7121" y="6143"/>
                    <a:pt x="7247" y="6143"/>
                  </a:cubicBezTo>
                  <a:cubicBezTo>
                    <a:pt x="7782" y="6143"/>
                    <a:pt x="8255" y="5671"/>
                    <a:pt x="8255" y="5135"/>
                  </a:cubicBezTo>
                  <a:lnTo>
                    <a:pt x="8255" y="4474"/>
                  </a:lnTo>
                  <a:cubicBezTo>
                    <a:pt x="8255" y="4033"/>
                    <a:pt x="8003" y="3623"/>
                    <a:pt x="7593" y="3529"/>
                  </a:cubicBezTo>
                  <a:lnTo>
                    <a:pt x="7593" y="3434"/>
                  </a:lnTo>
                  <a:cubicBezTo>
                    <a:pt x="7593" y="1544"/>
                    <a:pt x="6050" y="0"/>
                    <a:pt x="4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4"/>
            <p:cNvSpPr/>
            <p:nvPr/>
          </p:nvSpPr>
          <p:spPr>
            <a:xfrm>
              <a:off x="-33593500" y="3279250"/>
              <a:ext cx="104775" cy="52275"/>
            </a:xfrm>
            <a:custGeom>
              <a:rect b="b" l="l" r="r" t="t"/>
              <a:pathLst>
                <a:path extrusionOk="0" h="2091" w="4191">
                  <a:moveTo>
                    <a:pt x="1734" y="1"/>
                  </a:moveTo>
                  <a:cubicBezTo>
                    <a:pt x="789" y="1"/>
                    <a:pt x="1" y="757"/>
                    <a:pt x="1" y="1702"/>
                  </a:cubicBezTo>
                  <a:lnTo>
                    <a:pt x="1" y="2049"/>
                  </a:lnTo>
                  <a:lnTo>
                    <a:pt x="1230" y="2049"/>
                  </a:lnTo>
                  <a:cubicBezTo>
                    <a:pt x="1545" y="2049"/>
                    <a:pt x="1891" y="2049"/>
                    <a:pt x="2017" y="1986"/>
                  </a:cubicBezTo>
                  <a:cubicBezTo>
                    <a:pt x="2049" y="1954"/>
                    <a:pt x="2080" y="1828"/>
                    <a:pt x="2080" y="1734"/>
                  </a:cubicBezTo>
                  <a:cubicBezTo>
                    <a:pt x="2080" y="1545"/>
                    <a:pt x="2238" y="1387"/>
                    <a:pt x="2458" y="1387"/>
                  </a:cubicBezTo>
                  <a:cubicBezTo>
                    <a:pt x="2647" y="1387"/>
                    <a:pt x="2805" y="1545"/>
                    <a:pt x="2805" y="1734"/>
                  </a:cubicBezTo>
                  <a:cubicBezTo>
                    <a:pt x="2805" y="1828"/>
                    <a:pt x="2805" y="1954"/>
                    <a:pt x="2868" y="1986"/>
                  </a:cubicBezTo>
                  <a:cubicBezTo>
                    <a:pt x="2942" y="2059"/>
                    <a:pt x="3091" y="2090"/>
                    <a:pt x="3266" y="2090"/>
                  </a:cubicBezTo>
                  <a:cubicBezTo>
                    <a:pt x="3389" y="2090"/>
                    <a:pt x="3525" y="2075"/>
                    <a:pt x="3656" y="2049"/>
                  </a:cubicBezTo>
                  <a:lnTo>
                    <a:pt x="4191" y="2049"/>
                  </a:lnTo>
                  <a:lnTo>
                    <a:pt x="4191" y="1702"/>
                  </a:lnTo>
                  <a:lnTo>
                    <a:pt x="4128" y="1702"/>
                  </a:lnTo>
                  <a:cubicBezTo>
                    <a:pt x="4128" y="757"/>
                    <a:pt x="3340" y="1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74"/>
            <p:cNvSpPr/>
            <p:nvPr/>
          </p:nvSpPr>
          <p:spPr>
            <a:xfrm>
              <a:off x="-33593500" y="3341475"/>
              <a:ext cx="104775" cy="74075"/>
            </a:xfrm>
            <a:custGeom>
              <a:rect b="b" l="l" r="r" t="t"/>
              <a:pathLst>
                <a:path extrusionOk="0" h="2963" w="4191">
                  <a:moveTo>
                    <a:pt x="2395" y="1"/>
                  </a:moveTo>
                  <a:cubicBezTo>
                    <a:pt x="2080" y="253"/>
                    <a:pt x="1671" y="253"/>
                    <a:pt x="1230" y="253"/>
                  </a:cubicBezTo>
                  <a:lnTo>
                    <a:pt x="1" y="253"/>
                  </a:lnTo>
                  <a:lnTo>
                    <a:pt x="1" y="914"/>
                  </a:lnTo>
                  <a:cubicBezTo>
                    <a:pt x="1" y="2049"/>
                    <a:pt x="946" y="2962"/>
                    <a:pt x="2112" y="2962"/>
                  </a:cubicBezTo>
                  <a:cubicBezTo>
                    <a:pt x="3246" y="2962"/>
                    <a:pt x="4191" y="2049"/>
                    <a:pt x="4191" y="914"/>
                  </a:cubicBezTo>
                  <a:lnTo>
                    <a:pt x="4191" y="253"/>
                  </a:lnTo>
                  <a:lnTo>
                    <a:pt x="3466" y="253"/>
                  </a:lnTo>
                  <a:cubicBezTo>
                    <a:pt x="3088" y="253"/>
                    <a:pt x="2679" y="190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4"/>
            <p:cNvSpPr/>
            <p:nvPr/>
          </p:nvSpPr>
          <p:spPr>
            <a:xfrm>
              <a:off x="-33455650" y="3381650"/>
              <a:ext cx="104775" cy="52250"/>
            </a:xfrm>
            <a:custGeom>
              <a:rect b="b" l="l" r="r" t="t"/>
              <a:pathLst>
                <a:path extrusionOk="0" h="2090" w="4191">
                  <a:moveTo>
                    <a:pt x="1702" y="0"/>
                  </a:moveTo>
                  <a:cubicBezTo>
                    <a:pt x="756" y="0"/>
                    <a:pt x="0" y="757"/>
                    <a:pt x="0" y="1702"/>
                  </a:cubicBezTo>
                  <a:lnTo>
                    <a:pt x="0" y="2048"/>
                  </a:lnTo>
                  <a:lnTo>
                    <a:pt x="1229" y="2048"/>
                  </a:lnTo>
                  <a:cubicBezTo>
                    <a:pt x="1544" y="2048"/>
                    <a:pt x="1891" y="2048"/>
                    <a:pt x="2017" y="1985"/>
                  </a:cubicBezTo>
                  <a:cubicBezTo>
                    <a:pt x="2048" y="1954"/>
                    <a:pt x="2080" y="1828"/>
                    <a:pt x="2080" y="1733"/>
                  </a:cubicBezTo>
                  <a:cubicBezTo>
                    <a:pt x="2080" y="1544"/>
                    <a:pt x="2237" y="1387"/>
                    <a:pt x="2458" y="1387"/>
                  </a:cubicBezTo>
                  <a:cubicBezTo>
                    <a:pt x="2647" y="1387"/>
                    <a:pt x="2804" y="1544"/>
                    <a:pt x="2804" y="1733"/>
                  </a:cubicBezTo>
                  <a:cubicBezTo>
                    <a:pt x="2804" y="1828"/>
                    <a:pt x="2804" y="1954"/>
                    <a:pt x="2867" y="1985"/>
                  </a:cubicBezTo>
                  <a:cubicBezTo>
                    <a:pt x="2941" y="2059"/>
                    <a:pt x="3091" y="2090"/>
                    <a:pt x="3265" y="2090"/>
                  </a:cubicBezTo>
                  <a:cubicBezTo>
                    <a:pt x="3388" y="2090"/>
                    <a:pt x="3524" y="2074"/>
                    <a:pt x="3655" y="2048"/>
                  </a:cubicBezTo>
                  <a:lnTo>
                    <a:pt x="4190" y="2048"/>
                  </a:lnTo>
                  <a:lnTo>
                    <a:pt x="4190" y="1702"/>
                  </a:lnTo>
                  <a:cubicBezTo>
                    <a:pt x="4096" y="757"/>
                    <a:pt x="3308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4"/>
            <p:cNvSpPr/>
            <p:nvPr/>
          </p:nvSpPr>
          <p:spPr>
            <a:xfrm>
              <a:off x="-33456450" y="3443875"/>
              <a:ext cx="102425" cy="74850"/>
            </a:xfrm>
            <a:custGeom>
              <a:rect b="b" l="l" r="r" t="t"/>
              <a:pathLst>
                <a:path extrusionOk="0" h="2994" w="4097">
                  <a:moveTo>
                    <a:pt x="2395" y="0"/>
                  </a:moveTo>
                  <a:cubicBezTo>
                    <a:pt x="2080" y="252"/>
                    <a:pt x="1639" y="252"/>
                    <a:pt x="1230" y="252"/>
                  </a:cubicBezTo>
                  <a:lnTo>
                    <a:pt x="1" y="252"/>
                  </a:lnTo>
                  <a:lnTo>
                    <a:pt x="1" y="914"/>
                  </a:lnTo>
                  <a:cubicBezTo>
                    <a:pt x="1" y="2048"/>
                    <a:pt x="914" y="2993"/>
                    <a:pt x="2049" y="2993"/>
                  </a:cubicBezTo>
                  <a:cubicBezTo>
                    <a:pt x="3183" y="2993"/>
                    <a:pt x="4096" y="2048"/>
                    <a:pt x="4096" y="914"/>
                  </a:cubicBezTo>
                  <a:lnTo>
                    <a:pt x="4096" y="252"/>
                  </a:lnTo>
                  <a:lnTo>
                    <a:pt x="3435" y="252"/>
                  </a:lnTo>
                  <a:cubicBezTo>
                    <a:pt x="3025" y="252"/>
                    <a:pt x="2679" y="189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5" name="Google Shape;1245;p74"/>
          <p:cNvSpPr txBox="1"/>
          <p:nvPr/>
        </p:nvSpPr>
        <p:spPr>
          <a:xfrm>
            <a:off x="2616302" y="1542125"/>
            <a:ext cx="8115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28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6" name="Google Shape;1246;p74"/>
          <p:cNvSpPr txBox="1"/>
          <p:nvPr/>
        </p:nvSpPr>
        <p:spPr>
          <a:xfrm>
            <a:off x="957575" y="717263"/>
            <a:ext cx="783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Цель интервью - выявить потребности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47" name="Google Shape;124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3650" y="1429825"/>
            <a:ext cx="1683826" cy="306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Google Shape;125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75" y="1133413"/>
            <a:ext cx="2399125" cy="2399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3" name="Google Shape;1253;p75"/>
          <p:cNvSpPr txBox="1"/>
          <p:nvPr/>
        </p:nvSpPr>
        <p:spPr>
          <a:xfrm>
            <a:off x="203242" y="3613025"/>
            <a:ext cx="2494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</a:t>
            </a:r>
            <a:r>
              <a:rPr b="1"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тветы на глубинное интервью</a:t>
            </a:r>
            <a:endParaRPr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4" name="Google Shape;1254;p75"/>
          <p:cNvSpPr txBox="1"/>
          <p:nvPr/>
        </p:nvSpPr>
        <p:spPr>
          <a:xfrm>
            <a:off x="4849500" y="152125"/>
            <a:ext cx="3159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b="1" sz="5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5" name="Google Shape;1255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/>
              <a:t>‹#›</a:t>
            </a:fld>
            <a:endParaRPr sz="1200"/>
          </a:p>
        </p:txBody>
      </p:sp>
      <p:sp>
        <p:nvSpPr>
          <p:cNvPr id="1256" name="Google Shape;1256;p75"/>
          <p:cNvSpPr txBox="1"/>
          <p:nvPr/>
        </p:nvSpPr>
        <p:spPr>
          <a:xfrm>
            <a:off x="3130150" y="1133425"/>
            <a:ext cx="6013800" cy="38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Большинство за активный отдых и отдыхают с друзьями почти ежедневно, в зависимости от работы и учебы. </a:t>
            </a:r>
            <a:b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4 тысячи рублей - с</a:t>
            </a: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редняя стоимость единоразового отдыха.</a:t>
            </a:r>
            <a:b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Респонденты знакомы с термальными источниками и считают их интересным видом отдыха. </a:t>
            </a:r>
            <a:b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Большинство предпочитает посещать термы зимой в вечернее время.</a:t>
            </a:r>
            <a:b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Популярностью пользуются не только бассейны, но и кафе, спа-процедуры, бани, сауны и различные виды массажа. </a:t>
            </a:r>
            <a:b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Несколько человек выразили желание видеть в термах новые виды услуг.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257" name="Google Shape;1257;p75"/>
          <p:cNvGrpSpPr/>
          <p:nvPr/>
        </p:nvGrpSpPr>
        <p:grpSpPr>
          <a:xfrm>
            <a:off x="4398499" y="444687"/>
            <a:ext cx="450990" cy="450614"/>
            <a:chOff x="-33286325" y="3944800"/>
            <a:chExt cx="291450" cy="293025"/>
          </a:xfrm>
        </p:grpSpPr>
        <p:sp>
          <p:nvSpPr>
            <p:cNvPr id="1258" name="Google Shape;1258;p75"/>
            <p:cNvSpPr/>
            <p:nvPr/>
          </p:nvSpPr>
          <p:spPr>
            <a:xfrm>
              <a:off x="-33194950" y="3996000"/>
              <a:ext cx="200075" cy="241825"/>
            </a:xfrm>
            <a:custGeom>
              <a:rect b="b" l="l" r="r" t="t"/>
              <a:pathLst>
                <a:path extrusionOk="0" h="9673" w="8003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5"/>
            <p:cNvSpPr/>
            <p:nvPr/>
          </p:nvSpPr>
          <p:spPr>
            <a:xfrm>
              <a:off x="-33027975" y="3962900"/>
              <a:ext cx="33100" cy="105575"/>
            </a:xfrm>
            <a:custGeom>
              <a:rect b="b" l="l" r="r" t="t"/>
              <a:pathLst>
                <a:path extrusionOk="0" h="4223" w="1324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5"/>
            <p:cNvSpPr/>
            <p:nvPr/>
          </p:nvSpPr>
          <p:spPr>
            <a:xfrm>
              <a:off x="-33286325" y="3962125"/>
              <a:ext cx="96125" cy="205600"/>
            </a:xfrm>
            <a:custGeom>
              <a:rect b="b" l="l" r="r" t="t"/>
              <a:pathLst>
                <a:path extrusionOk="0" h="8224" w="3845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5"/>
            <p:cNvSpPr/>
            <p:nvPr/>
          </p:nvSpPr>
          <p:spPr>
            <a:xfrm>
              <a:off x="-33235125" y="3944800"/>
              <a:ext cx="189050" cy="171725"/>
            </a:xfrm>
            <a:custGeom>
              <a:rect b="b" l="l" r="r" t="t"/>
              <a:pathLst>
                <a:path extrusionOk="0" h="6869" w="7562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2" name="Google Shape;1262;p75"/>
          <p:cNvGrpSpPr/>
          <p:nvPr/>
        </p:nvGrpSpPr>
        <p:grpSpPr>
          <a:xfrm>
            <a:off x="3239276" y="1240728"/>
            <a:ext cx="305386" cy="338602"/>
            <a:chOff x="3300325" y="249875"/>
            <a:chExt cx="433725" cy="480900"/>
          </a:xfrm>
        </p:grpSpPr>
        <p:sp>
          <p:nvSpPr>
            <p:cNvPr id="1263" name="Google Shape;1263;p75"/>
            <p:cNvSpPr/>
            <p:nvPr/>
          </p:nvSpPr>
          <p:spPr>
            <a:xfrm>
              <a:off x="3610875" y="334550"/>
              <a:ext cx="56475" cy="28250"/>
            </a:xfrm>
            <a:custGeom>
              <a:rect b="b" l="l" r="r" t="t"/>
              <a:pathLst>
                <a:path extrusionOk="0" h="1130" w="2259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4" name="Google Shape;1264;p75"/>
            <p:cNvSpPr/>
            <p:nvPr/>
          </p:nvSpPr>
          <p:spPr>
            <a:xfrm>
              <a:off x="3467675" y="249875"/>
              <a:ext cx="46400" cy="56475"/>
            </a:xfrm>
            <a:custGeom>
              <a:rect b="b" l="l" r="r" t="t"/>
              <a:pathLst>
                <a:path extrusionOk="0" h="2259" w="1856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5" name="Google Shape;1265;p75"/>
            <p:cNvSpPr/>
            <p:nvPr/>
          </p:nvSpPr>
          <p:spPr>
            <a:xfrm>
              <a:off x="3566525" y="249875"/>
              <a:ext cx="46400" cy="56475"/>
            </a:xfrm>
            <a:custGeom>
              <a:rect b="b" l="l" r="r" t="t"/>
              <a:pathLst>
                <a:path extrusionOk="0" h="2259" w="1856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6" name="Google Shape;1266;p75"/>
            <p:cNvSpPr/>
            <p:nvPr/>
          </p:nvSpPr>
          <p:spPr>
            <a:xfrm>
              <a:off x="3413250" y="334550"/>
              <a:ext cx="56500" cy="28250"/>
            </a:xfrm>
            <a:custGeom>
              <a:rect b="b" l="l" r="r" t="t"/>
              <a:pathLst>
                <a:path extrusionOk="0" h="1130" w="226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7" name="Google Shape;1267;p75"/>
            <p:cNvSpPr/>
            <p:nvPr/>
          </p:nvSpPr>
          <p:spPr>
            <a:xfrm>
              <a:off x="3300325" y="476675"/>
              <a:ext cx="84725" cy="254100"/>
            </a:xfrm>
            <a:custGeom>
              <a:rect b="b" l="l" r="r" t="t"/>
              <a:pathLst>
                <a:path extrusionOk="0" h="10164" w="3389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8" name="Google Shape;1268;p75"/>
            <p:cNvSpPr/>
            <p:nvPr/>
          </p:nvSpPr>
          <p:spPr>
            <a:xfrm>
              <a:off x="3413250" y="335525"/>
              <a:ext cx="320800" cy="395250"/>
            </a:xfrm>
            <a:custGeom>
              <a:rect b="b" l="l" r="r" t="t"/>
              <a:pathLst>
                <a:path extrusionOk="0" h="15810" w="12832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69" name="Google Shape;1269;p75"/>
          <p:cNvGrpSpPr/>
          <p:nvPr/>
        </p:nvGrpSpPr>
        <p:grpSpPr>
          <a:xfrm>
            <a:off x="3225528" y="1807100"/>
            <a:ext cx="332881" cy="332881"/>
            <a:chOff x="6239925" y="2032450"/>
            <a:chExt cx="472775" cy="472775"/>
          </a:xfrm>
        </p:grpSpPr>
        <p:sp>
          <p:nvSpPr>
            <p:cNvPr id="1270" name="Google Shape;1270;p75"/>
            <p:cNvSpPr/>
            <p:nvPr/>
          </p:nvSpPr>
          <p:spPr>
            <a:xfrm>
              <a:off x="6239925" y="2032450"/>
              <a:ext cx="472775" cy="472775"/>
            </a:xfrm>
            <a:custGeom>
              <a:rect b="b" l="l" r="r" t="t"/>
              <a:pathLst>
                <a:path extrusionOk="0" h="18911" w="18911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1" name="Google Shape;1271;p75"/>
            <p:cNvSpPr/>
            <p:nvPr/>
          </p:nvSpPr>
          <p:spPr>
            <a:xfrm>
              <a:off x="6329800" y="2122325"/>
              <a:ext cx="292950" cy="293025"/>
            </a:xfrm>
            <a:custGeom>
              <a:rect b="b" l="l" r="r" t="t"/>
              <a:pathLst>
                <a:path extrusionOk="0" h="11721" w="11718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72" name="Google Shape;1272;p75"/>
          <p:cNvGrpSpPr/>
          <p:nvPr/>
        </p:nvGrpSpPr>
        <p:grpSpPr>
          <a:xfrm>
            <a:off x="3222346" y="2367748"/>
            <a:ext cx="339253" cy="339253"/>
            <a:chOff x="5651375" y="3806450"/>
            <a:chExt cx="481825" cy="481825"/>
          </a:xfrm>
        </p:grpSpPr>
        <p:sp>
          <p:nvSpPr>
            <p:cNvPr id="1273" name="Google Shape;1273;p75"/>
            <p:cNvSpPr/>
            <p:nvPr/>
          </p:nvSpPr>
          <p:spPr>
            <a:xfrm>
              <a:off x="5793425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4" name="Google Shape;1274;p75"/>
            <p:cNvSpPr/>
            <p:nvPr/>
          </p:nvSpPr>
          <p:spPr>
            <a:xfrm>
              <a:off x="5794475" y="4089725"/>
              <a:ext cx="195600" cy="84725"/>
            </a:xfrm>
            <a:custGeom>
              <a:rect b="b" l="l" r="r" t="t"/>
              <a:pathLst>
                <a:path extrusionOk="0" h="3389" w="7824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5" name="Google Shape;1275;p75"/>
            <p:cNvSpPr/>
            <p:nvPr/>
          </p:nvSpPr>
          <p:spPr>
            <a:xfrm>
              <a:off x="5651375" y="3806450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6" name="Google Shape;1276;p75"/>
            <p:cNvSpPr/>
            <p:nvPr/>
          </p:nvSpPr>
          <p:spPr>
            <a:xfrm>
              <a:off x="5962800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77" name="Google Shape;1277;p75"/>
          <p:cNvGrpSpPr/>
          <p:nvPr/>
        </p:nvGrpSpPr>
        <p:grpSpPr>
          <a:xfrm>
            <a:off x="3239277" y="2999292"/>
            <a:ext cx="341101" cy="339253"/>
            <a:chOff x="1535000" y="3223325"/>
            <a:chExt cx="484450" cy="481825"/>
          </a:xfrm>
        </p:grpSpPr>
        <p:sp>
          <p:nvSpPr>
            <p:cNvPr id="1278" name="Google Shape;1278;p75"/>
            <p:cNvSpPr/>
            <p:nvPr/>
          </p:nvSpPr>
          <p:spPr>
            <a:xfrm>
              <a:off x="1760150" y="3308225"/>
              <a:ext cx="143825" cy="140600"/>
            </a:xfrm>
            <a:custGeom>
              <a:rect b="b" l="l" r="r" t="t"/>
              <a:pathLst>
                <a:path extrusionOk="0" h="5624" w="5753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9" name="Google Shape;1279;p75"/>
            <p:cNvSpPr/>
            <p:nvPr/>
          </p:nvSpPr>
          <p:spPr>
            <a:xfrm>
              <a:off x="1873075" y="3421150"/>
              <a:ext cx="146375" cy="140600"/>
            </a:xfrm>
            <a:custGeom>
              <a:rect b="b" l="l" r="r" t="t"/>
              <a:pathLst>
                <a:path extrusionOk="0" h="5624" w="5855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0" name="Google Shape;1280;p75"/>
            <p:cNvSpPr/>
            <p:nvPr/>
          </p:nvSpPr>
          <p:spPr>
            <a:xfrm>
              <a:off x="1535000" y="3223325"/>
              <a:ext cx="406450" cy="481825"/>
            </a:xfrm>
            <a:custGeom>
              <a:rect b="b" l="l" r="r" t="t"/>
              <a:pathLst>
                <a:path extrusionOk="0" h="19273" w="16258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81" name="Google Shape;1281;p75"/>
          <p:cNvGrpSpPr/>
          <p:nvPr/>
        </p:nvGrpSpPr>
        <p:grpSpPr>
          <a:xfrm>
            <a:off x="3236657" y="3630849"/>
            <a:ext cx="310602" cy="352803"/>
            <a:chOff x="-28069875" y="3175300"/>
            <a:chExt cx="260725" cy="296150"/>
          </a:xfrm>
        </p:grpSpPr>
        <p:sp>
          <p:nvSpPr>
            <p:cNvPr id="1282" name="Google Shape;1282;p75"/>
            <p:cNvSpPr/>
            <p:nvPr/>
          </p:nvSpPr>
          <p:spPr>
            <a:xfrm>
              <a:off x="-28059650" y="3192625"/>
              <a:ext cx="26025" cy="70125"/>
            </a:xfrm>
            <a:custGeom>
              <a:rect b="b" l="l" r="r" t="t"/>
              <a:pathLst>
                <a:path extrusionOk="0" h="2805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75"/>
            <p:cNvSpPr/>
            <p:nvPr/>
          </p:nvSpPr>
          <p:spPr>
            <a:xfrm>
              <a:off x="-27843050" y="3192625"/>
              <a:ext cx="26025" cy="69325"/>
            </a:xfrm>
            <a:custGeom>
              <a:rect b="b" l="l" r="r" t="t"/>
              <a:pathLst>
                <a:path extrusionOk="0" h="2773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75"/>
            <p:cNvSpPr/>
            <p:nvPr/>
          </p:nvSpPr>
          <p:spPr>
            <a:xfrm>
              <a:off x="-27973000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5"/>
            <p:cNvSpPr/>
            <p:nvPr/>
          </p:nvSpPr>
          <p:spPr>
            <a:xfrm>
              <a:off x="-27929675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75"/>
            <p:cNvSpPr/>
            <p:nvPr/>
          </p:nvSpPr>
          <p:spPr>
            <a:xfrm>
              <a:off x="-28016325" y="3175300"/>
              <a:ext cx="26025" cy="91375"/>
            </a:xfrm>
            <a:custGeom>
              <a:rect b="b" l="l" r="r" t="t"/>
              <a:pathLst>
                <a:path extrusionOk="0" h="3655" w="1041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75"/>
            <p:cNvSpPr/>
            <p:nvPr/>
          </p:nvSpPr>
          <p:spPr>
            <a:xfrm>
              <a:off x="-27886375" y="3176075"/>
              <a:ext cx="26025" cy="91400"/>
            </a:xfrm>
            <a:custGeom>
              <a:rect b="b" l="l" r="r" t="t"/>
              <a:pathLst>
                <a:path extrusionOk="0" h="3656" w="1041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5"/>
            <p:cNvSpPr/>
            <p:nvPr/>
          </p:nvSpPr>
          <p:spPr>
            <a:xfrm>
              <a:off x="-28017900" y="3269025"/>
              <a:ext cx="161475" cy="133125"/>
            </a:xfrm>
            <a:custGeom>
              <a:rect b="b" l="l" r="r" t="t"/>
              <a:pathLst>
                <a:path extrusionOk="0" h="5325" w="6459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5"/>
            <p:cNvSpPr/>
            <p:nvPr/>
          </p:nvSpPr>
          <p:spPr>
            <a:xfrm>
              <a:off x="-27930475" y="3269800"/>
              <a:ext cx="121325" cy="201650"/>
            </a:xfrm>
            <a:custGeom>
              <a:rect b="b" l="l" r="r" t="t"/>
              <a:pathLst>
                <a:path extrusionOk="0" h="8066" w="4853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75"/>
            <p:cNvSpPr/>
            <p:nvPr/>
          </p:nvSpPr>
          <p:spPr>
            <a:xfrm>
              <a:off x="-28069875" y="3271375"/>
              <a:ext cx="122875" cy="200075"/>
            </a:xfrm>
            <a:custGeom>
              <a:rect b="b" l="l" r="r" t="t"/>
              <a:pathLst>
                <a:path extrusionOk="0" h="8003" w="4915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1" name="Google Shape;1291;p75"/>
          <p:cNvSpPr/>
          <p:nvPr/>
        </p:nvSpPr>
        <p:spPr>
          <a:xfrm>
            <a:off x="3251984" y="4197870"/>
            <a:ext cx="315672" cy="369974"/>
          </a:xfrm>
          <a:custGeom>
            <a:rect b="b" l="l" r="r" t="t"/>
            <a:pathLst>
              <a:path extrusionOk="0" h="12666" w="10807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76"/>
          <p:cNvSpPr txBox="1"/>
          <p:nvPr/>
        </p:nvSpPr>
        <p:spPr>
          <a:xfrm>
            <a:off x="6168375" y="3995057"/>
            <a:ext cx="17181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Вопросы для гостей терм </a:t>
            </a:r>
            <a:endParaRPr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97" name="Google Shape;129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751" y="2249750"/>
            <a:ext cx="1917386" cy="1745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8" name="Google Shape;1298;p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9" name="Google Shape;1299;p76"/>
          <p:cNvSpPr txBox="1"/>
          <p:nvPr/>
        </p:nvSpPr>
        <p:spPr>
          <a:xfrm>
            <a:off x="69275" y="0"/>
            <a:ext cx="81177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Опрос гостей в городских термах Тортуга</a:t>
            </a:r>
            <a:endParaRPr b="1"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00" name="Google Shape;1300;p76"/>
          <p:cNvGrpSpPr/>
          <p:nvPr/>
        </p:nvGrpSpPr>
        <p:grpSpPr>
          <a:xfrm>
            <a:off x="429924" y="144245"/>
            <a:ext cx="354586" cy="353645"/>
            <a:chOff x="-30345325" y="3184750"/>
            <a:chExt cx="292225" cy="291450"/>
          </a:xfrm>
        </p:grpSpPr>
        <p:sp>
          <p:nvSpPr>
            <p:cNvPr id="1301" name="Google Shape;1301;p76"/>
            <p:cNvSpPr/>
            <p:nvPr/>
          </p:nvSpPr>
          <p:spPr>
            <a:xfrm>
              <a:off x="-30328000" y="3184750"/>
              <a:ext cx="258375" cy="120950"/>
            </a:xfrm>
            <a:custGeom>
              <a:rect b="b" l="l" r="r" t="t"/>
              <a:pathLst>
                <a:path extrusionOk="0" h="4838" w="10335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6"/>
            <p:cNvSpPr/>
            <p:nvPr/>
          </p:nvSpPr>
          <p:spPr>
            <a:xfrm>
              <a:off x="-30310675" y="3322575"/>
              <a:ext cx="68550" cy="69350"/>
            </a:xfrm>
            <a:custGeom>
              <a:rect b="b" l="l" r="r" t="t"/>
              <a:pathLst>
                <a:path extrusionOk="0" h="2774" w="2742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6"/>
            <p:cNvSpPr/>
            <p:nvPr/>
          </p:nvSpPr>
          <p:spPr>
            <a:xfrm>
              <a:off x="-30345325" y="3408425"/>
              <a:ext cx="137075" cy="67775"/>
            </a:xfrm>
            <a:custGeom>
              <a:rect b="b" l="l" r="r" t="t"/>
              <a:pathLst>
                <a:path extrusionOk="0" h="2711" w="5483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6"/>
            <p:cNvSpPr/>
            <p:nvPr/>
          </p:nvSpPr>
          <p:spPr>
            <a:xfrm>
              <a:off x="-30156300" y="3322575"/>
              <a:ext cx="68550" cy="69350"/>
            </a:xfrm>
            <a:custGeom>
              <a:rect b="b" l="l" r="r" t="t"/>
              <a:pathLst>
                <a:path extrusionOk="0" h="2774" w="2742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76"/>
            <p:cNvSpPr/>
            <p:nvPr/>
          </p:nvSpPr>
          <p:spPr>
            <a:xfrm>
              <a:off x="-30190950" y="3408425"/>
              <a:ext cx="137850" cy="67775"/>
            </a:xfrm>
            <a:custGeom>
              <a:rect b="b" l="l" r="r" t="t"/>
              <a:pathLst>
                <a:path extrusionOk="0" h="2711" w="5514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6" name="Google Shape;1306;p76"/>
          <p:cNvSpPr txBox="1"/>
          <p:nvPr>
            <p:ph idx="4294967295" type="subTitle"/>
          </p:nvPr>
        </p:nvSpPr>
        <p:spPr>
          <a:xfrm>
            <a:off x="1388700" y="1700058"/>
            <a:ext cx="3307200" cy="3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человек прошли опрос </a:t>
            </a:r>
            <a:endParaRPr sz="21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вопросов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минут - среднее время интервью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7" name="Google Shape;1307;p76"/>
          <p:cNvSpPr txBox="1"/>
          <p:nvPr/>
        </p:nvSpPr>
        <p:spPr>
          <a:xfrm>
            <a:off x="611375" y="1581325"/>
            <a:ext cx="9846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10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5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1,5</a:t>
            </a:r>
            <a:endParaRPr b="1" sz="3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8" name="Google Shape;1308;p76"/>
          <p:cNvSpPr txBox="1"/>
          <p:nvPr/>
        </p:nvSpPr>
        <p:spPr>
          <a:xfrm>
            <a:off x="0" y="1019888"/>
            <a:ext cx="783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Цель опроса - выявить уровень удовлетворенности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77"/>
          <p:cNvSpPr txBox="1"/>
          <p:nvPr>
            <p:ph idx="4294967295" type="title"/>
          </p:nvPr>
        </p:nvSpPr>
        <p:spPr>
          <a:xfrm>
            <a:off x="3007800" y="0"/>
            <a:ext cx="3128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rebuchet MS"/>
                <a:ea typeface="Trebuchet MS"/>
                <a:cs typeface="Trebuchet MS"/>
                <a:sym typeface="Trebuchet MS"/>
              </a:rPr>
              <a:t>Вывод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14" name="Google Shape;131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25" y="1604850"/>
            <a:ext cx="1933800" cy="1933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5" name="Google Shape;1315;p77"/>
          <p:cNvSpPr txBox="1"/>
          <p:nvPr/>
        </p:nvSpPr>
        <p:spPr>
          <a:xfrm>
            <a:off x="402525" y="3640725"/>
            <a:ext cx="19338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Ответы гостей терм</a:t>
            </a:r>
            <a:r>
              <a:rPr lang="en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316" name="Google Shape;1316;p77"/>
          <p:cNvGraphicFramePr/>
          <p:nvPr/>
        </p:nvGraphicFramePr>
        <p:xfrm>
          <a:off x="2899300" y="77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{28EE2008-2F03-4468-B6FC-1354407D40A6}</a:tableStyleId>
              </a:tblPr>
              <a:tblGrid>
                <a:gridCol w="3074200"/>
                <a:gridCol w="2536250"/>
              </a:tblGrid>
              <a:tr h="166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6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6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554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Бюджетная цена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Бани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Атмосфера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Теплая вода в бассейне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Расположение в городе 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Неглубокий бассейн для детей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Обслуживание в кафе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Неприятный запах в хамаме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Маленькая территория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Что добавить</a:t>
                      </a:r>
                      <a:endParaRPr b="1" sz="12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Баллы</a:t>
                      </a:r>
                      <a:endParaRPr b="1" sz="12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618825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Добавить побольше парилок и бассейнов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Сделать таблички для парений, чтобы во время них никто не заходил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Сделать теплый выход на уличный бассейн 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Поставить вешалки для полотенец в помещении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В среднем по 10 бальной шкале Тортугу оценивают на 8 баллов</a:t>
                      </a:r>
                      <a:endParaRPr sz="1200"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1317" name="Google Shape;131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125" y="847875"/>
            <a:ext cx="258799" cy="25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1425" y="847875"/>
            <a:ext cx="258801" cy="25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/>
          </a:p>
        </p:txBody>
      </p:sp>
      <p:grpSp>
        <p:nvGrpSpPr>
          <p:cNvPr id="1320" name="Google Shape;1320;p77"/>
          <p:cNvGrpSpPr/>
          <p:nvPr/>
        </p:nvGrpSpPr>
        <p:grpSpPr>
          <a:xfrm>
            <a:off x="3624324" y="162899"/>
            <a:ext cx="293811" cy="330210"/>
            <a:chOff x="-33286325" y="3944800"/>
            <a:chExt cx="291450" cy="293025"/>
          </a:xfrm>
        </p:grpSpPr>
        <p:sp>
          <p:nvSpPr>
            <p:cNvPr id="1321" name="Google Shape;1321;p77"/>
            <p:cNvSpPr/>
            <p:nvPr/>
          </p:nvSpPr>
          <p:spPr>
            <a:xfrm>
              <a:off x="-33194950" y="3996000"/>
              <a:ext cx="200075" cy="241825"/>
            </a:xfrm>
            <a:custGeom>
              <a:rect b="b" l="l" r="r" t="t"/>
              <a:pathLst>
                <a:path extrusionOk="0" h="9673" w="8003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77"/>
            <p:cNvSpPr/>
            <p:nvPr/>
          </p:nvSpPr>
          <p:spPr>
            <a:xfrm>
              <a:off x="-33027975" y="3962900"/>
              <a:ext cx="33100" cy="105575"/>
            </a:xfrm>
            <a:custGeom>
              <a:rect b="b" l="l" r="r" t="t"/>
              <a:pathLst>
                <a:path extrusionOk="0" h="4223" w="1324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77"/>
            <p:cNvSpPr/>
            <p:nvPr/>
          </p:nvSpPr>
          <p:spPr>
            <a:xfrm>
              <a:off x="-33286325" y="3962125"/>
              <a:ext cx="96125" cy="205600"/>
            </a:xfrm>
            <a:custGeom>
              <a:rect b="b" l="l" r="r" t="t"/>
              <a:pathLst>
                <a:path extrusionOk="0" h="8224" w="3845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77"/>
            <p:cNvSpPr/>
            <p:nvPr/>
          </p:nvSpPr>
          <p:spPr>
            <a:xfrm>
              <a:off x="-33235125" y="3944800"/>
              <a:ext cx="189050" cy="171725"/>
            </a:xfrm>
            <a:custGeom>
              <a:rect b="b" l="l" r="r" t="t"/>
              <a:pathLst>
                <a:path extrusionOk="0" h="6869" w="7562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